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5" r:id="rId1"/>
  </p:sldMasterIdLst>
  <p:notesMasterIdLst>
    <p:notesMasterId r:id="rId20"/>
  </p:notesMasterIdLst>
  <p:sldIdLst>
    <p:sldId id="351" r:id="rId2"/>
    <p:sldId id="349" r:id="rId3"/>
    <p:sldId id="350" r:id="rId4"/>
    <p:sldId id="320" r:id="rId5"/>
    <p:sldId id="321" r:id="rId6"/>
    <p:sldId id="322" r:id="rId7"/>
    <p:sldId id="323" r:id="rId8"/>
    <p:sldId id="324" r:id="rId9"/>
    <p:sldId id="325" r:id="rId10"/>
    <p:sldId id="331" r:id="rId11"/>
    <p:sldId id="332" r:id="rId12"/>
    <p:sldId id="307" r:id="rId13"/>
    <p:sldId id="328" r:id="rId14"/>
    <p:sldId id="339" r:id="rId15"/>
    <p:sldId id="333" r:id="rId16"/>
    <p:sldId id="346" r:id="rId17"/>
    <p:sldId id="347" r:id="rId18"/>
    <p:sldId id="348"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ele Williams" initials="" lastIdx="9"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4EAE4"/>
    <a:srgbClr val="EBEBEB"/>
    <a:srgbClr val="AAAAAA"/>
    <a:srgbClr val="0030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B487169-33E6-4412-A90A-DFA4DBD985CA}">
  <a:tblStyle styleId="{8B487169-33E6-4412-A90A-DFA4DBD985C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9EB1C93-CE62-4BEA-96C3-D386A454F803}"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68"/>
    <p:restoredTop sz="68269"/>
  </p:normalViewPr>
  <p:slideViewPr>
    <p:cSldViewPr snapToGrid="0" snapToObjects="1">
      <p:cViewPr>
        <p:scale>
          <a:sx n="84" d="100"/>
          <a:sy n="84" d="100"/>
        </p:scale>
        <p:origin x="14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commentAuthors" Target="commentAuthors.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124744" y="4343400"/>
            <a:ext cx="4608512"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5" name="Google Shape;5;n"/>
          <p:cNvSpPr txBox="1">
            <a:spLocks noGrp="1"/>
          </p:cNvSpPr>
          <p:nvPr>
            <p:ph type="sldNum" idx="12"/>
          </p:nvPr>
        </p:nvSpPr>
        <p:spPr>
          <a:xfrm>
            <a:off x="6022876" y="8686800"/>
            <a:ext cx="835124"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This work stemmed from joining Pearson in the</a:t>
            </a:r>
            <a:r>
              <a:rPr lang="en-US" baseline="0" dirty="0" smtClean="0"/>
              <a:t> </a:t>
            </a:r>
            <a:r>
              <a:rPr lang="en-US" dirty="0" smtClean="0"/>
              <a:t>capacity of researcher and advocate</a:t>
            </a:r>
            <a:r>
              <a:rPr lang="en-US" baseline="0" dirty="0" smtClean="0"/>
              <a:t> for accessible technology.</a:t>
            </a:r>
            <a:endParaRPr lang="en-US" dirty="0" smtClean="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Arial"/>
                <a:ea typeface="Arial"/>
                <a:cs typeface="Arial"/>
                <a:sym typeface="Arial"/>
              </a:rPr>
              <a:t>1</a:t>
            </a:fld>
            <a:endParaRPr lang="uk-UA"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3858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Henry was born with </a:t>
            </a:r>
            <a:r>
              <a:rPr lang="en-US" dirty="0" smtClean="0"/>
              <a:t>Cerebral</a:t>
            </a:r>
            <a:r>
              <a:rPr lang="en-US" baseline="0" dirty="0" smtClean="0"/>
              <a:t> Palsy</a:t>
            </a:r>
            <a:r>
              <a:rPr lang="en-US" dirty="0" smtClean="0"/>
              <a:t>. </a:t>
            </a:r>
            <a:r>
              <a:rPr lang="en-US" dirty="0" smtClean="0"/>
              <a:t>At</a:t>
            </a:r>
            <a:r>
              <a:rPr lang="en-US" baseline="0" dirty="0" smtClean="0"/>
              <a:t> age 14 he had a surgery that was supposed to help his labored walking but ended up putting him in a wheelchair. This lead to depression until a family friend introduced him adaptive sports and that turned things around. He still keeps up with various leagues even now.</a:t>
            </a:r>
          </a:p>
          <a:p>
            <a:r>
              <a:rPr lang="en-US" baseline="0" dirty="0" smtClean="0"/>
              <a:t>The same family friend encouraged him to go to college so he started with an associates in the 1990’s. At first he didn’t ask for any accommodations but after having a 2.9 GPA he says he “let his pride go” and asked them for help. This lead to a </a:t>
            </a:r>
            <a:r>
              <a:rPr lang="en-US" baseline="0" dirty="0" smtClean="0"/>
              <a:t>3.7 </a:t>
            </a:r>
            <a:r>
              <a:rPr lang="en-US" baseline="0" dirty="0" smtClean="0"/>
              <a:t>GPA and successful degree completion. However, he didn’t quite know how to advocate for himself when started his Bachelors at a much larger </a:t>
            </a:r>
            <a:r>
              <a:rPr lang="en-US" baseline="0" dirty="0" smtClean="0"/>
              <a:t>university, </a:t>
            </a:r>
            <a:r>
              <a:rPr lang="en-US" baseline="0" dirty="0" smtClean="0"/>
              <a:t>so he didn’t make it past his first semester in that endeavor. He’s later come to realize he likely has a learning disability that he didn’t realize back then. He’s now returning to school partly to learn about his disability and help others, and now he’s armed with a lot more resources from the disability community group he’s found in his state and knowing more about the DSS resources available through the state agency advocates he’s met through the years.</a:t>
            </a:r>
          </a:p>
          <a:p>
            <a:r>
              <a:rPr lang="en-US" baseline="0" dirty="0" smtClean="0"/>
              <a:t>The advancement in technology also helps </a:t>
            </a:r>
            <a:r>
              <a:rPr lang="mr-IN" baseline="0" dirty="0" smtClean="0"/>
              <a:t>–</a:t>
            </a:r>
            <a:r>
              <a:rPr lang="en-US" baseline="0" dirty="0" smtClean="0"/>
              <a:t> he loves his touchscreen device since it fits on his chair easily and it easier to use with his muscle fatigue. He also sometimes uses dictation software for talking through longer papers. Overall he’s trying to “better his living” by going back to school as a non-traditional student.</a:t>
            </a:r>
            <a:endParaRPr lang="en-US" dirty="0" smtClean="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Arial"/>
                <a:ea typeface="Arial"/>
                <a:cs typeface="Arial"/>
                <a:sym typeface="Arial"/>
              </a:rPr>
              <a:t>10</a:t>
            </a:fld>
            <a:endParaRPr lang="uk-UA"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13520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Jessica has</a:t>
            </a:r>
            <a:r>
              <a:rPr lang="en-US" baseline="0" dirty="0" smtClean="0"/>
              <a:t> been dealing with the effects of</a:t>
            </a:r>
            <a:r>
              <a:rPr lang="en-US" dirty="0" smtClean="0"/>
              <a:t> Tourette’s Syndrome for as</a:t>
            </a:r>
            <a:r>
              <a:rPr lang="en-US" baseline="0" dirty="0" smtClean="0"/>
              <a:t> long as she can remember but only recently could put a name to her experience. Throughout elementary and middle school she thought it was normal to take upwards of 3-4 hours to read and do her homework. She didn’t give much thought to the cold chill sensation she would often feel, </a:t>
            </a:r>
            <a:r>
              <a:rPr lang="en-US" baseline="0" dirty="0" smtClean="0"/>
              <a:t>especially </a:t>
            </a:r>
            <a:r>
              <a:rPr lang="en-US" baseline="0" dirty="0" smtClean="0"/>
              <a:t>since she didn’t want to get called out by her classmates. </a:t>
            </a:r>
            <a:r>
              <a:rPr lang="en-US" baseline="0" dirty="0" smtClean="0"/>
              <a:t>Also, her </a:t>
            </a:r>
            <a:r>
              <a:rPr lang="en-US" baseline="0" dirty="0" smtClean="0"/>
              <a:t>eyes rolling in her head while she read didn’t really register with her at first </a:t>
            </a:r>
            <a:r>
              <a:rPr lang="mr-IN" baseline="0" dirty="0" smtClean="0"/>
              <a:t>–</a:t>
            </a:r>
            <a:r>
              <a:rPr lang="en-US" baseline="0" dirty="0" smtClean="0"/>
              <a:t> again she didn’t know this wasn’t normal and her parents didn’t suspect anything either.</a:t>
            </a:r>
          </a:p>
          <a:p>
            <a:r>
              <a:rPr lang="en-US" baseline="0" dirty="0" smtClean="0"/>
              <a:t>Unfortunately, when she finally did go to </a:t>
            </a:r>
            <a:r>
              <a:rPr lang="en-US" baseline="0" dirty="0" smtClean="0"/>
              <a:t>a doctor in </a:t>
            </a:r>
            <a:r>
              <a:rPr lang="en-US" baseline="0" dirty="0" smtClean="0"/>
              <a:t>high school when the homework backlog became overwhelming, she was misdiagnosed and put on medication that has since left her with memory loss as a side effect. She would eventually be correctly diagnosed late in high school but at that point she just continued to push through the way she had given no one had many other ideas on how to overcome her difficulties.</a:t>
            </a:r>
          </a:p>
          <a:p>
            <a:r>
              <a:rPr lang="en-US" baseline="0" dirty="0" smtClean="0"/>
              <a:t>Now in college, she’s registered with the DSS and has accommodations like extra time but that only helps so much. </a:t>
            </a:r>
            <a:r>
              <a:rPr lang="en-US" baseline="0" dirty="0" smtClean="0"/>
              <a:t>She </a:t>
            </a:r>
            <a:r>
              <a:rPr lang="en-US" baseline="0" dirty="0" smtClean="0"/>
              <a:t>actually </a:t>
            </a:r>
            <a:r>
              <a:rPr lang="en-US" baseline="0" dirty="0" smtClean="0"/>
              <a:t>has not </a:t>
            </a:r>
            <a:r>
              <a:rPr lang="en-US" baseline="0" dirty="0" smtClean="0"/>
              <a:t>found any good solutions to help her because the mechanical voice on the TTS software the school provides actually activates her tics, and her school primarily uses PDF’s for the text, nothing with an audio book option. She’s actually still struggling a </a:t>
            </a:r>
            <a:r>
              <a:rPr lang="en-US" baseline="0" dirty="0" smtClean="0"/>
              <a:t>lot and it doesn’t </a:t>
            </a:r>
            <a:r>
              <a:rPr lang="en-US" baseline="0" dirty="0" smtClean="0"/>
              <a:t>help that things like being tired also trigger her tics. She’s hoping something will give soon so she can achieve her goals.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Arial"/>
                <a:ea typeface="Arial"/>
                <a:cs typeface="Arial"/>
                <a:sym typeface="Arial"/>
              </a:rPr>
              <a:t>11</a:t>
            </a:fld>
            <a:endParaRPr lang="uk-UA"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77506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the research came the following themes or categories; these are the areas where disability had an impact that varied from our </a:t>
            </a:r>
            <a:r>
              <a:rPr lang="en-US" baseline="0" dirty="0" smtClean="0"/>
              <a:t>personas.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Arial"/>
                <a:ea typeface="Arial"/>
                <a:cs typeface="Arial"/>
                <a:sym typeface="Arial"/>
              </a:rPr>
              <a:t>12</a:t>
            </a:fld>
            <a:endParaRPr lang="uk-UA"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0416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tell, even</a:t>
            </a:r>
            <a:r>
              <a:rPr lang="en-US" baseline="0" dirty="0" smtClean="0"/>
              <a:t> though the categories were overlapping, not everyone's experience was the same. Thus, within each category is a set of attributes to capture the diversity.</a:t>
            </a:r>
          </a:p>
          <a:p>
            <a:r>
              <a:rPr lang="en-US" baseline="0" dirty="0" smtClean="0"/>
              <a:t>One example to keep in mind is the Family section of Social Network. Sometimes family or someone close is the cause of a disability, particularly in the case of a psychological disability due to abuse or neglect. This can come into play with areas like the security questions for a lost password </a:t>
            </a:r>
            <a:r>
              <a:rPr lang="mr-IN" baseline="0" dirty="0" smtClean="0"/>
              <a:t>–</a:t>
            </a:r>
            <a:r>
              <a:rPr lang="en-US" baseline="0" dirty="0" smtClean="0"/>
              <a:t> assuming someone knows their mother’s maiden name or had a pet, etc.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Arial"/>
                <a:ea typeface="Arial"/>
                <a:cs typeface="Arial"/>
                <a:sym typeface="Arial"/>
              </a:rPr>
              <a:t>13</a:t>
            </a:fld>
            <a:endParaRPr lang="uk-UA"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32118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Arial"/>
                <a:ea typeface="Arial"/>
                <a:cs typeface="Arial"/>
                <a:sym typeface="Arial"/>
              </a:rPr>
              <a:t>14</a:t>
            </a:fld>
            <a:endParaRPr lang="uk-UA"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66717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software</a:t>
            </a:r>
            <a:r>
              <a:rPr lang="en-US" baseline="0" dirty="0" smtClean="0"/>
              <a:t> </a:t>
            </a:r>
            <a:r>
              <a:rPr lang="en-US" dirty="0" smtClean="0"/>
              <a:t>fits into</a:t>
            </a:r>
            <a:r>
              <a:rPr lang="en-US" baseline="0" dirty="0" smtClean="0"/>
              <a:t> an ecosystem so it’s important to understand how these impact our design and development</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Arial"/>
                <a:ea typeface="Arial"/>
                <a:cs typeface="Arial"/>
                <a:sym typeface="Arial"/>
              </a:rPr>
              <a:t>15</a:t>
            </a:fld>
            <a:endParaRPr lang="uk-UA"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29561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a few examples of how we might use these categories and attributes to influence design.</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Arial"/>
                <a:ea typeface="Arial"/>
                <a:cs typeface="Arial"/>
                <a:sym typeface="Arial"/>
              </a:rPr>
              <a:t>16</a:t>
            </a:fld>
            <a:endParaRPr lang="uk-UA"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75368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may not be enough information to get you off and running, but hopefully it provided some food for thought and will spur you on to do similar research </a:t>
            </a:r>
            <a:r>
              <a:rPr lang="en-US" baseline="0" dirty="0" smtClean="0"/>
              <a:t>as well as think </a:t>
            </a:r>
            <a:r>
              <a:rPr lang="en-US" baseline="0" dirty="0" smtClean="0"/>
              <a:t>more broadly and deeply about the impact of disability in the systems and programs in which you have influence.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Arial"/>
                <a:ea typeface="Arial"/>
                <a:cs typeface="Arial"/>
                <a:sym typeface="Arial"/>
              </a:rPr>
              <a:t>17</a:t>
            </a:fld>
            <a:endParaRPr lang="uk-UA"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93074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 when</a:t>
            </a:r>
            <a:r>
              <a:rPr lang="en-US" baseline="0" dirty="0" smtClean="0"/>
              <a:t> deploying technology at a large scale is to design for diversity </a:t>
            </a:r>
            <a:r>
              <a:rPr lang="mr-IN" baseline="0" dirty="0" smtClean="0"/>
              <a:t>–</a:t>
            </a:r>
            <a:r>
              <a:rPr lang="en-US" baseline="0" dirty="0" smtClean="0"/>
              <a:t> particularly </a:t>
            </a:r>
            <a:r>
              <a:rPr lang="en-US" dirty="0" smtClean="0"/>
              <a:t>when talking</a:t>
            </a:r>
            <a:r>
              <a:rPr lang="en-US" baseline="0" dirty="0" smtClean="0"/>
              <a:t> about college students who can be literally anyone at any stage of life.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Arial"/>
                <a:ea typeface="Arial"/>
                <a:cs typeface="Arial"/>
                <a:sym typeface="Arial"/>
              </a:rPr>
              <a:t>2</a:t>
            </a:fld>
            <a:endParaRPr lang="uk-UA"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92358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common strategy for UX teams to represent diversity is through the use of p</a:t>
            </a:r>
            <a:r>
              <a:rPr lang="en-US" dirty="0" smtClean="0"/>
              <a:t>ersonas </a:t>
            </a:r>
            <a:r>
              <a:rPr lang="mr-IN" dirty="0" smtClean="0"/>
              <a:t>–</a:t>
            </a:r>
            <a:r>
              <a:rPr lang="en-US" dirty="0" smtClean="0"/>
              <a:t> personifications of qualitative and quantitative data collected</a:t>
            </a:r>
            <a:r>
              <a:rPr lang="en-US" baseline="0" dirty="0" smtClean="0"/>
              <a:t> about product users that help inform the features and functions of a system. I was asked when I presented this data internally if I would make </a:t>
            </a:r>
            <a:r>
              <a:rPr lang="en-US" dirty="0" smtClean="0"/>
              <a:t>for students with disabilities and I replied that it’s already been done </a:t>
            </a:r>
            <a:r>
              <a:rPr lang="mr-IN" dirty="0" smtClean="0"/>
              <a:t>–</a:t>
            </a:r>
            <a:r>
              <a:rPr lang="en-US" dirty="0" smtClean="0"/>
              <a:t> it’s our</a:t>
            </a:r>
            <a:r>
              <a:rPr lang="en-US" baseline="0" dirty="0" smtClean="0"/>
              <a:t> personas. B</a:t>
            </a:r>
            <a:r>
              <a:rPr lang="en-US" dirty="0" smtClean="0"/>
              <a:t>ecause personas encompass attributes</a:t>
            </a:r>
            <a:r>
              <a:rPr lang="en-US" baseline="0" dirty="0" smtClean="0"/>
              <a:t> such as </a:t>
            </a:r>
            <a:r>
              <a:rPr lang="en-US" dirty="0" smtClean="0"/>
              <a:t>goals, motivations,</a:t>
            </a:r>
            <a:r>
              <a:rPr lang="en-US" baseline="0" dirty="0" smtClean="0"/>
              <a:t> personality, </a:t>
            </a:r>
            <a:r>
              <a:rPr lang="en-US" dirty="0" smtClean="0"/>
              <a:t> these are not going to change because a person has an impairment. The students I met</a:t>
            </a:r>
            <a:r>
              <a:rPr lang="en-US" baseline="0" dirty="0" smtClean="0"/>
              <a:t> with fit right into some of our standard personas. </a:t>
            </a:r>
            <a:r>
              <a:rPr lang="en-US" dirty="0" smtClean="0"/>
              <a:t>However,</a:t>
            </a:r>
            <a:r>
              <a:rPr lang="en-US" baseline="0" dirty="0" smtClean="0"/>
              <a:t> we know that disability does impact a student above and beyond what a persona would display </a:t>
            </a:r>
            <a:r>
              <a:rPr lang="mr-IN" baseline="0" dirty="0" smtClean="0"/>
              <a:t>–</a:t>
            </a:r>
            <a:r>
              <a:rPr lang="en-US" baseline="0" dirty="0" smtClean="0"/>
              <a:t> that’s what this research pulls out.</a:t>
            </a:r>
            <a:endParaRPr lang="en-US" dirty="0" smtClean="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Arial"/>
                <a:ea typeface="Arial"/>
                <a:cs typeface="Arial"/>
                <a:sym typeface="Arial"/>
              </a:rPr>
              <a:t>3</a:t>
            </a:fld>
            <a:endParaRPr lang="uk-UA"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0506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a researcher, I first looked to prior research to understand these differences. </a:t>
            </a:r>
          </a:p>
          <a:p>
            <a:endParaRPr lang="en-US" baseline="0" dirty="0" smtClean="0"/>
          </a:p>
          <a:p>
            <a:r>
              <a:rPr lang="en-US" baseline="0" dirty="0" smtClean="0"/>
              <a:t>I found, for instance, the National Longitudinal Transition Study that looked at the transition from high school to college. In that study I learned, among other things, that nearly two-thirds of those students did not report to their disability service office. While I knew about that office from working with administrators in my prior research, I didn’t realize students didn’t know about or use the services. </a:t>
            </a:r>
          </a:p>
          <a:p>
            <a:endParaRPr lang="en-US" baseline="0" dirty="0" smtClean="0"/>
          </a:p>
          <a:p>
            <a:r>
              <a:rPr lang="en-US" baseline="0" dirty="0" smtClean="0"/>
              <a:t>I also found papers on self-advocacy such as “Succeeding in Postsecondary Ed through Self-advocacy” and learned that particularly students with learning disabilities don’t know about their disability or the fact that DSS can help. </a:t>
            </a:r>
          </a:p>
          <a:p>
            <a:endParaRPr lang="en-US" baseline="0" dirty="0" smtClean="0"/>
          </a:p>
          <a:p>
            <a:r>
              <a:rPr lang="en-US" baseline="0" dirty="0" smtClean="0"/>
              <a:t>Lastly, I found several relevant papers in the Journal of Postsecondary Education and Disability regarding inclusive education, the latest in DSS office accommodations, and generally how the standards are applied in the day-to-day. </a:t>
            </a:r>
          </a:p>
          <a:p>
            <a:endParaRPr lang="en-US" baseline="0" dirty="0" smtClean="0"/>
          </a:p>
          <a:p>
            <a:r>
              <a:rPr lang="en-US" baseline="0" dirty="0" smtClean="0"/>
              <a:t>This was helpful but as a researcher, I always have questions. So initially I was just casually asking students if we could chat about their education experience. It later turned into more </a:t>
            </a:r>
            <a:r>
              <a:rPr lang="en-US" baseline="0" smtClean="0"/>
              <a:t>formal foundational </a:t>
            </a:r>
            <a:r>
              <a:rPr lang="en-US" baseline="0" dirty="0" smtClean="0"/>
              <a:t>research.</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Arial"/>
                <a:ea typeface="Arial"/>
                <a:cs typeface="Arial"/>
                <a:sym typeface="Arial"/>
              </a:rPr>
              <a:t>4</a:t>
            </a:fld>
            <a:endParaRPr lang="uk-UA"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13634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started</a:t>
            </a:r>
            <a:r>
              <a:rPr lang="en-US" baseline="0" dirty="0" smtClean="0"/>
              <a:t> with very </a:t>
            </a:r>
            <a:r>
              <a:rPr lang="en-US" baseline="0" dirty="0" smtClean="0"/>
              <a:t>informal conversations </a:t>
            </a:r>
            <a:r>
              <a:rPr lang="en-US" baseline="0" dirty="0" smtClean="0"/>
              <a:t>with a handful of students, asking them to just </a:t>
            </a:r>
            <a:r>
              <a:rPr lang="en-US" dirty="0" smtClean="0"/>
              <a:t>“Tell </a:t>
            </a:r>
            <a:r>
              <a:rPr lang="en-US" dirty="0" smtClean="0"/>
              <a:t>me about</a:t>
            </a:r>
            <a:r>
              <a:rPr lang="en-US" dirty="0" smtClean="0"/>
              <a:t>” anything related</a:t>
            </a:r>
            <a:r>
              <a:rPr lang="en-US" baseline="0" dirty="0" smtClean="0"/>
              <a:t> to school as far back as they could recall</a:t>
            </a:r>
            <a:r>
              <a:rPr lang="en-US" dirty="0" smtClean="0"/>
              <a:t>. As I started</a:t>
            </a:r>
            <a:r>
              <a:rPr lang="en-US" baseline="0" dirty="0" smtClean="0"/>
              <a:t> </a:t>
            </a:r>
            <a:r>
              <a:rPr lang="en-US" baseline="0" dirty="0" smtClean="0"/>
              <a:t>summarizing my research, I began to notice themes as well as experiences that I realized I wanted my colleagues to know. I felt it would help them understand why I would suggest certain features or functions on our calls and also start to build their understanding which was just as important. Ultimately I began to use Grounded Theory and iteratively focused my interview questions based on the themes found in prior interviews until I had saturation.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Arial"/>
                <a:ea typeface="Arial"/>
                <a:cs typeface="Arial"/>
                <a:sym typeface="Arial"/>
              </a:rPr>
              <a:t>5</a:t>
            </a:fld>
            <a:endParaRPr lang="uk-UA"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99822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lot of text but just showing details about each participant </a:t>
            </a:r>
            <a:r>
              <a:rPr lang="mr-IN" baseline="0" dirty="0" smtClean="0"/>
              <a:t>–</a:t>
            </a:r>
            <a:r>
              <a:rPr lang="en-US" baseline="0" dirty="0" smtClean="0"/>
              <a:t> including to point out the diversity</a:t>
            </a:r>
          </a:p>
          <a:p>
            <a:r>
              <a:rPr lang="en-US" baseline="0" dirty="0" smtClean="0"/>
              <a:t>All but one student were current undergraduates, including a few returning students; one blind student was a recent Master’s graduate </a:t>
            </a:r>
            <a:r>
              <a:rPr lang="en-US" baseline="0" dirty="0" smtClean="0"/>
              <a:t>student, one blind student was transitioning to graduate school</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Arial"/>
                <a:ea typeface="Arial"/>
                <a:cs typeface="Arial"/>
                <a:sym typeface="Arial"/>
              </a:rPr>
              <a:t>6</a:t>
            </a:fld>
            <a:endParaRPr lang="uk-UA"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91650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 intentional about including students with psychological</a:t>
            </a:r>
            <a:r>
              <a:rPr lang="en-US" baseline="0" dirty="0" smtClean="0"/>
              <a:t> disabilities as we don’t always or often consider those when reviewing </a:t>
            </a:r>
            <a:r>
              <a:rPr lang="en-US" baseline="0" dirty="0" smtClean="0"/>
              <a:t>designs. I also </a:t>
            </a:r>
            <a:r>
              <a:rPr lang="en-US" baseline="0" dirty="0" smtClean="0"/>
              <a:t>didn’t have a good sense of how that impacted </a:t>
            </a:r>
            <a:r>
              <a:rPr lang="en-US" baseline="0" dirty="0" smtClean="0"/>
              <a:t>a students’ school </a:t>
            </a:r>
            <a:r>
              <a:rPr lang="en-US" baseline="0" dirty="0" smtClean="0"/>
              <a:t>experience and </a:t>
            </a:r>
            <a:r>
              <a:rPr lang="en-US" baseline="0" dirty="0" smtClean="0"/>
              <a:t>the </a:t>
            </a:r>
            <a:r>
              <a:rPr lang="en-US" baseline="0" dirty="0" smtClean="0"/>
              <a:t>tools they </a:t>
            </a:r>
            <a:r>
              <a:rPr lang="en-US" baseline="0" dirty="0" smtClean="0"/>
              <a:t>use to help.</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Arial"/>
                <a:ea typeface="Arial"/>
                <a:cs typeface="Arial"/>
                <a:sym typeface="Arial"/>
              </a:rPr>
              <a:t>7</a:t>
            </a:fld>
            <a:endParaRPr lang="uk-UA"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18434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meet some of the students in the next slides.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Arial"/>
                <a:ea typeface="Arial"/>
                <a:cs typeface="Arial"/>
                <a:sym typeface="Arial"/>
              </a:rPr>
              <a:t>8</a:t>
            </a:fld>
            <a:endParaRPr lang="uk-UA"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50258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Fred</a:t>
            </a:r>
            <a:r>
              <a:rPr lang="en-US" baseline="0" dirty="0" smtClean="0"/>
              <a:t> was born blind so always had </a:t>
            </a:r>
            <a:r>
              <a:rPr lang="en-US" baseline="0" dirty="0" smtClean="0"/>
              <a:t>accommodations </a:t>
            </a:r>
            <a:r>
              <a:rPr lang="en-US" baseline="0" dirty="0" smtClean="0"/>
              <a:t>in school as well as through a program his parents would take him to on the weekends at a school for the blind out of state. Eventually he moved from his public school to that school for the blind in 8</a:t>
            </a:r>
            <a:r>
              <a:rPr lang="en-US" baseline="30000" dirty="0" smtClean="0"/>
              <a:t>th</a:t>
            </a:r>
            <a:r>
              <a:rPr lang="en-US" baseline="0" dirty="0" smtClean="0"/>
              <a:t> grade. He described public school as “awful” because of the teasing and just general environment of not fitting in. The </a:t>
            </a:r>
            <a:r>
              <a:rPr lang="en-US" baseline="0" dirty="0" smtClean="0"/>
              <a:t>School for the Blind being </a:t>
            </a:r>
            <a:r>
              <a:rPr lang="en-US" baseline="0" dirty="0" smtClean="0"/>
              <a:t>out of state </a:t>
            </a:r>
            <a:r>
              <a:rPr lang="en-US" baseline="0" dirty="0" smtClean="0"/>
              <a:t>took </a:t>
            </a:r>
            <a:r>
              <a:rPr lang="en-US" baseline="0" dirty="0" smtClean="0"/>
              <a:t>a lot of getting used to at a young age but he adjusted quickly because he felt </a:t>
            </a:r>
            <a:r>
              <a:rPr lang="en-US" baseline="0" dirty="0" smtClean="0"/>
              <a:t>understood and that he </a:t>
            </a:r>
            <a:r>
              <a:rPr lang="en-US" baseline="0" dirty="0" smtClean="0"/>
              <a:t>could be </a:t>
            </a:r>
            <a:r>
              <a:rPr lang="en-US" baseline="0" dirty="0" smtClean="0"/>
              <a:t>himself.</a:t>
            </a:r>
            <a:endParaRPr lang="en-US" baseline="0" dirty="0" smtClean="0"/>
          </a:p>
          <a:p>
            <a:r>
              <a:rPr lang="en-US" baseline="0" dirty="0" smtClean="0"/>
              <a:t>In college he knew to go to DSS and for undergrad even attended a program to start school in the summer with a smaller cohort of </a:t>
            </a:r>
            <a:r>
              <a:rPr lang="en-US" baseline="0" dirty="0" smtClean="0"/>
              <a:t>students. This helped him get </a:t>
            </a:r>
            <a:r>
              <a:rPr lang="en-US" baseline="0" dirty="0" smtClean="0"/>
              <a:t>familiar with campus from a navigation standpoint as well as college </a:t>
            </a:r>
            <a:r>
              <a:rPr lang="en-US" baseline="0" dirty="0" smtClean="0"/>
              <a:t>course loads </a:t>
            </a:r>
            <a:r>
              <a:rPr lang="en-US" baseline="0" dirty="0" smtClean="0"/>
              <a:t>before the Fall chaos. The various </a:t>
            </a:r>
            <a:r>
              <a:rPr lang="en-US" baseline="0" dirty="0" smtClean="0"/>
              <a:t>DSS offices </a:t>
            </a:r>
            <a:r>
              <a:rPr lang="en-US" baseline="0" dirty="0" smtClean="0"/>
              <a:t>he experienced throughout school were not always helpful, however, and one such office’s lack of </a:t>
            </a:r>
            <a:r>
              <a:rPr lang="en-US" baseline="0" dirty="0" smtClean="0"/>
              <a:t>accommodations (based on what he thought he should receive) lead </a:t>
            </a:r>
            <a:r>
              <a:rPr lang="en-US" baseline="0" dirty="0" smtClean="0"/>
              <a:t>to him leaving the school and not finishing one of his graduate degrees.</a:t>
            </a:r>
          </a:p>
          <a:p>
            <a:r>
              <a:rPr lang="en-US" baseline="0" dirty="0" smtClean="0"/>
              <a:t>From the accommodations in </a:t>
            </a:r>
            <a:r>
              <a:rPr lang="en-US" baseline="0" dirty="0" smtClean="0"/>
              <a:t>K-12, </a:t>
            </a:r>
            <a:r>
              <a:rPr lang="en-US" baseline="0" dirty="0" smtClean="0"/>
              <a:t>he was very proficient in </a:t>
            </a:r>
            <a:r>
              <a:rPr lang="en-US" baseline="0" dirty="0" smtClean="0"/>
              <a:t>his JAWS </a:t>
            </a:r>
            <a:r>
              <a:rPr lang="en-US" baseline="0" dirty="0" smtClean="0"/>
              <a:t>screen reader and pretty much knew what he needed to do to get his work done. He would find a few things didn’t work (like SPSS) but overall he could overcome anything not accessible with a cooperative instructor or tutor, especially for math. To date he has an undergraduate and 2 master’s degrees.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Arial"/>
                <a:ea typeface="Arial"/>
                <a:cs typeface="Arial"/>
                <a:sym typeface="Arial"/>
              </a:rPr>
              <a:t>9</a:t>
            </a:fld>
            <a:endParaRPr lang="uk-UA"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7900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Option1">
  <p:cSld name="Title Slide Option1">
    <p:bg>
      <p:bgPr>
        <a:solidFill>
          <a:schemeClr val="lt2"/>
        </a:solidFill>
        <a:effectLst/>
      </p:bgPr>
    </p:bg>
    <p:spTree>
      <p:nvGrpSpPr>
        <p:cNvPr id="1" name="Shape 13"/>
        <p:cNvGrpSpPr/>
        <p:nvPr/>
      </p:nvGrpSpPr>
      <p:grpSpPr>
        <a:xfrm>
          <a:off x="0" y="0"/>
          <a:ext cx="0" cy="0"/>
          <a:chOff x="0" y="0"/>
          <a:chExt cx="0" cy="0"/>
        </a:xfrm>
      </p:grpSpPr>
      <p:pic>
        <p:nvPicPr>
          <p:cNvPr id="14" name="Google Shape;14;p2"/>
          <p:cNvPicPr preferRelativeResize="0"/>
          <p:nvPr/>
        </p:nvPicPr>
        <p:blipFill rotWithShape="1">
          <a:blip r:embed="rId2">
            <a:alphaModFix/>
          </a:blip>
          <a:srcRect/>
          <a:stretch/>
        </p:blipFill>
        <p:spPr>
          <a:xfrm>
            <a:off x="613833" y="409958"/>
            <a:ext cx="1147212" cy="810530"/>
          </a:xfrm>
          <a:prstGeom prst="rect">
            <a:avLst/>
          </a:prstGeom>
          <a:noFill/>
          <a:ln>
            <a:noFill/>
          </a:ln>
        </p:spPr>
      </p:pic>
      <p:sp>
        <p:nvSpPr>
          <p:cNvPr id="15" name="Google Shape;15;p2"/>
          <p:cNvSpPr txBox="1">
            <a:spLocks noGrp="1"/>
          </p:cNvSpPr>
          <p:nvPr>
            <p:ph type="ctrTitle"/>
          </p:nvPr>
        </p:nvSpPr>
        <p:spPr>
          <a:xfrm>
            <a:off x="630353" y="1680064"/>
            <a:ext cx="4910667" cy="2244236"/>
          </a:xfrm>
          <a:prstGeom prst="rect">
            <a:avLst/>
          </a:prstGeom>
          <a:noFill/>
          <a:ln>
            <a:noFill/>
          </a:ln>
        </p:spPr>
        <p:txBody>
          <a:bodyPr spcFirstLastPara="1" wrap="square" lIns="91425" tIns="91425" rIns="91425" bIns="91425" anchor="t" anchorCtr="0"/>
          <a:lstStyle>
            <a:lvl1pPr marL="0" marR="0" lvl="0" indent="0" algn="l" rtl="0">
              <a:lnSpc>
                <a:spcPct val="110526"/>
              </a:lnSpc>
              <a:spcBef>
                <a:spcPts val="0"/>
              </a:spcBef>
              <a:spcAft>
                <a:spcPts val="0"/>
              </a:spcAft>
              <a:buClr>
                <a:schemeClr val="lt1"/>
              </a:buClr>
              <a:buSzPts val="1400"/>
              <a:buFont typeface="Playfair Display"/>
              <a:buNone/>
              <a:defRPr sz="3800" i="0" u="none" strike="noStrike" cap="none">
                <a:solidFill>
                  <a:schemeClr val="lt1"/>
                </a:solidFill>
                <a:latin typeface="Playfair Display"/>
                <a:ea typeface="Playfair Display"/>
                <a:cs typeface="Playfair Display"/>
                <a:sym typeface="Playfair Display"/>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6" name="Google Shape;16;p2"/>
          <p:cNvSpPr txBox="1">
            <a:spLocks noGrp="1"/>
          </p:cNvSpPr>
          <p:nvPr>
            <p:ph type="subTitle" idx="1"/>
          </p:nvPr>
        </p:nvSpPr>
        <p:spPr>
          <a:xfrm>
            <a:off x="630353" y="4057650"/>
            <a:ext cx="4529667" cy="1466850"/>
          </a:xfrm>
          <a:prstGeom prst="rect">
            <a:avLst/>
          </a:prstGeom>
          <a:noFill/>
          <a:ln>
            <a:noFill/>
          </a:ln>
        </p:spPr>
        <p:txBody>
          <a:bodyPr spcFirstLastPara="1" wrap="square" lIns="91425" tIns="91425" rIns="91425" bIns="91425" anchor="t" anchorCtr="0"/>
          <a:lstStyle>
            <a:lvl1pPr marL="0" marR="0" lvl="0" indent="0" algn="l" rtl="0">
              <a:lnSpc>
                <a:spcPct val="133333"/>
              </a:lnSpc>
              <a:spcBef>
                <a:spcPts val="0"/>
              </a:spcBef>
              <a:spcAft>
                <a:spcPts val="0"/>
              </a:spcAft>
              <a:buClr>
                <a:srgbClr val="FFFFFF"/>
              </a:buClr>
              <a:buSzPts val="1400"/>
              <a:buNone/>
              <a:defRPr sz="1800" i="0" u="none" strike="noStrike" cap="none">
                <a:solidFill>
                  <a:srgbClr val="FFFFFF"/>
                </a:solidFill>
              </a:defRPr>
            </a:lvl1pPr>
            <a:lvl2pPr marL="457200" marR="0" lvl="1" indent="0" algn="ctr" rtl="0">
              <a:lnSpc>
                <a:spcPct val="122222"/>
              </a:lnSpc>
              <a:spcBef>
                <a:spcPts val="0"/>
              </a:spcBef>
              <a:spcAft>
                <a:spcPts val="0"/>
              </a:spcAft>
              <a:buClr>
                <a:schemeClr val="lt2"/>
              </a:buClr>
              <a:buSzPts val="1800"/>
              <a:buFont typeface="Arial"/>
              <a:buNone/>
              <a:defRPr sz="1800" b="0" i="0" u="none" strike="noStrike" cap="none">
                <a:solidFill>
                  <a:srgbClr val="888888"/>
                </a:solidFill>
                <a:latin typeface="Arial"/>
                <a:ea typeface="Arial"/>
                <a:cs typeface="Arial"/>
                <a:sym typeface="Arial"/>
              </a:defRPr>
            </a:lvl2pPr>
            <a:lvl3pPr marL="914400" marR="0" lvl="2" indent="0" algn="ctr" rtl="0">
              <a:lnSpc>
                <a:spcPct val="122222"/>
              </a:lnSpc>
              <a:spcBef>
                <a:spcPts val="0"/>
              </a:spcBef>
              <a:spcAft>
                <a:spcPts val="0"/>
              </a:spcAft>
              <a:buClr>
                <a:schemeClr val="accent4"/>
              </a:buClr>
              <a:buSzPts val="1800"/>
              <a:buFont typeface="Arial"/>
              <a:buNone/>
              <a:defRPr sz="1800" b="0" i="0" u="none" strike="noStrike" cap="none">
                <a:solidFill>
                  <a:srgbClr val="888888"/>
                </a:solidFill>
                <a:latin typeface="Arial"/>
                <a:ea typeface="Arial"/>
                <a:cs typeface="Arial"/>
                <a:sym typeface="Arial"/>
              </a:defRPr>
            </a:lvl3pPr>
            <a:lvl4pPr marL="1371600" marR="0" lvl="3" indent="0" algn="ctr" rtl="0">
              <a:lnSpc>
                <a:spcPct val="125000"/>
              </a:lnSpc>
              <a:spcBef>
                <a:spcPts val="0"/>
              </a:spcBef>
              <a:spcAft>
                <a:spcPts val="0"/>
              </a:spcAft>
              <a:buClr>
                <a:schemeClr val="dk1"/>
              </a:buClr>
              <a:buSzPts val="1400"/>
              <a:buFont typeface="Arial"/>
              <a:buNone/>
              <a:defRPr sz="1200" b="0" i="0" u="none" strike="noStrike" cap="none">
                <a:solidFill>
                  <a:srgbClr val="888888"/>
                </a:solidFill>
                <a:latin typeface="Arial"/>
                <a:ea typeface="Arial"/>
                <a:cs typeface="Arial"/>
                <a:sym typeface="Arial"/>
              </a:defRPr>
            </a:lvl4pPr>
            <a:lvl5pPr marL="1828800" marR="0" lvl="4" indent="0" algn="ctr" rtl="0">
              <a:spcBef>
                <a:spcPts val="85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17" name="Google Shape;17;p2"/>
          <p:cNvSpPr txBox="1">
            <a:spLocks noGrp="1"/>
          </p:cNvSpPr>
          <p:nvPr>
            <p:ph type="body" idx="2"/>
          </p:nvPr>
        </p:nvSpPr>
        <p:spPr>
          <a:xfrm>
            <a:off x="630353" y="6265863"/>
            <a:ext cx="5283200" cy="285750"/>
          </a:xfrm>
          <a:prstGeom prst="rect">
            <a:avLst/>
          </a:prstGeom>
          <a:noFill/>
          <a:ln>
            <a:noFill/>
          </a:ln>
        </p:spPr>
        <p:txBody>
          <a:bodyPr spcFirstLastPara="1" wrap="square" lIns="91425" tIns="91425" rIns="91425" bIns="91425" anchor="t" anchorCtr="0"/>
          <a:lstStyle>
            <a:lvl1pPr marL="457200" marR="0" lvl="0" indent="-228600" algn="l" rtl="0">
              <a:lnSpc>
                <a:spcPct val="122222"/>
              </a:lnSpc>
              <a:spcBef>
                <a:spcPts val="0"/>
              </a:spcBef>
              <a:spcAft>
                <a:spcPts val="0"/>
              </a:spcAft>
              <a:buClr>
                <a:srgbClr val="FFFFFF"/>
              </a:buClr>
              <a:buSzPts val="1400"/>
              <a:buNone/>
              <a:defRPr sz="1800" i="0" u="none" strike="noStrike" cap="none">
                <a:solidFill>
                  <a:srgbClr val="FFFFFF"/>
                </a:solidFill>
              </a:defRPr>
            </a:lvl1pPr>
            <a:lvl2pPr marL="914400" marR="0" lvl="1" indent="-342900"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 name="Google Shape;18;p2"/>
          <p:cNvSpPr>
            <a:spLocks noGrp="1"/>
          </p:cNvSpPr>
          <p:nvPr>
            <p:ph type="pic" idx="3"/>
          </p:nvPr>
        </p:nvSpPr>
        <p:spPr>
          <a:xfrm>
            <a:off x="6108699" y="0"/>
            <a:ext cx="6083300" cy="6858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20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9" name="Google Shape;19;p2"/>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i="0" u="none" strike="noStrike" cap="none">
                <a:solidFill>
                  <a:schemeClr val="lt2"/>
                </a:solidFill>
                <a:latin typeface="Arial"/>
                <a:ea typeface="Arial"/>
                <a:cs typeface="Arial"/>
                <a:sym typeface="Arial"/>
              </a:defRPr>
            </a:lvl1pPr>
            <a:lvl2pPr marL="0" marR="0" lvl="1" indent="0" algn="l" rtl="0">
              <a:spcBef>
                <a:spcPts val="0"/>
              </a:spcBef>
              <a:buNone/>
              <a:defRPr sz="800" b="1" i="0" u="none" strike="noStrike" cap="none">
                <a:solidFill>
                  <a:schemeClr val="lt2"/>
                </a:solidFill>
                <a:latin typeface="Arial"/>
                <a:ea typeface="Arial"/>
                <a:cs typeface="Arial"/>
                <a:sym typeface="Arial"/>
              </a:defRPr>
            </a:lvl2pPr>
            <a:lvl3pPr marL="0" marR="0" lvl="2" indent="0" algn="l" rtl="0">
              <a:spcBef>
                <a:spcPts val="0"/>
              </a:spcBef>
              <a:buNone/>
              <a:defRPr sz="800" b="1" i="0" u="none" strike="noStrike" cap="none">
                <a:solidFill>
                  <a:schemeClr val="lt2"/>
                </a:solidFill>
                <a:latin typeface="Arial"/>
                <a:ea typeface="Arial"/>
                <a:cs typeface="Arial"/>
                <a:sym typeface="Arial"/>
              </a:defRPr>
            </a:lvl3pPr>
            <a:lvl4pPr marL="0" marR="0" lvl="3" indent="0" algn="l" rtl="0">
              <a:spcBef>
                <a:spcPts val="0"/>
              </a:spcBef>
              <a:buNone/>
              <a:defRPr sz="800" b="1" i="0" u="none" strike="noStrike" cap="none">
                <a:solidFill>
                  <a:schemeClr val="lt2"/>
                </a:solidFill>
                <a:latin typeface="Arial"/>
                <a:ea typeface="Arial"/>
                <a:cs typeface="Arial"/>
                <a:sym typeface="Arial"/>
              </a:defRPr>
            </a:lvl4pPr>
            <a:lvl5pPr marL="0" marR="0" lvl="4" indent="0" algn="l" rtl="0">
              <a:spcBef>
                <a:spcPts val="0"/>
              </a:spcBef>
              <a:buNone/>
              <a:defRPr sz="800" b="1" i="0" u="none" strike="noStrike" cap="none">
                <a:solidFill>
                  <a:schemeClr val="lt2"/>
                </a:solidFill>
                <a:latin typeface="Arial"/>
                <a:ea typeface="Arial"/>
                <a:cs typeface="Arial"/>
                <a:sym typeface="Arial"/>
              </a:defRPr>
            </a:lvl5pPr>
            <a:lvl6pPr marL="0" marR="0" lvl="5" indent="0" algn="l" rtl="0">
              <a:spcBef>
                <a:spcPts val="0"/>
              </a:spcBef>
              <a:buNone/>
              <a:defRPr sz="800" b="1" i="0" u="none" strike="noStrike" cap="none">
                <a:solidFill>
                  <a:schemeClr val="lt2"/>
                </a:solidFill>
                <a:latin typeface="Arial"/>
                <a:ea typeface="Arial"/>
                <a:cs typeface="Arial"/>
                <a:sym typeface="Arial"/>
              </a:defRPr>
            </a:lvl6pPr>
            <a:lvl7pPr marL="0" marR="0" lvl="6" indent="0" algn="l" rtl="0">
              <a:spcBef>
                <a:spcPts val="0"/>
              </a:spcBef>
              <a:buNone/>
              <a:defRPr sz="800" b="1" i="0" u="none" strike="noStrike" cap="none">
                <a:solidFill>
                  <a:schemeClr val="lt2"/>
                </a:solidFill>
                <a:latin typeface="Arial"/>
                <a:ea typeface="Arial"/>
                <a:cs typeface="Arial"/>
                <a:sym typeface="Arial"/>
              </a:defRPr>
            </a:lvl7pPr>
            <a:lvl8pPr marL="0" marR="0" lvl="7" indent="0" algn="l" rtl="0">
              <a:spcBef>
                <a:spcPts val="0"/>
              </a:spcBef>
              <a:buNone/>
              <a:defRPr sz="800" b="1" i="0" u="none" strike="noStrike" cap="none">
                <a:solidFill>
                  <a:schemeClr val="lt2"/>
                </a:solidFill>
                <a:latin typeface="Arial"/>
                <a:ea typeface="Arial"/>
                <a:cs typeface="Arial"/>
                <a:sym typeface="Arial"/>
              </a:defRPr>
            </a:lvl8pPr>
            <a:lvl9pPr marL="0" marR="0" lvl="8" indent="0" algn="l" rtl="0">
              <a:spcBef>
                <a:spcPts val="0"/>
              </a:spcBef>
              <a:buNone/>
              <a:defRPr sz="800" b="1" i="0" u="none" strike="noStrike" cap="none">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20" name="Google Shape;20;p2"/>
          <p:cNvCxnSpPr/>
          <p:nvPr/>
        </p:nvCxnSpPr>
        <p:spPr>
          <a:xfrm>
            <a:off x="11342478" y="6520020"/>
            <a:ext cx="0" cy="86400"/>
          </a:xfrm>
          <a:prstGeom prst="straightConnector1">
            <a:avLst/>
          </a:prstGeom>
          <a:noFill/>
          <a:ln w="9525" cap="flat" cmpd="sng">
            <a:solidFill>
              <a:schemeClr val="lt2"/>
            </a:solidFill>
            <a:prstDash val="solid"/>
            <a:round/>
            <a:headEnd type="none" w="sm" len="sm"/>
            <a:tailEnd type="none" w="sm" len="sm"/>
          </a:ln>
        </p:spPr>
      </p:cxnSp>
      <p:sp>
        <p:nvSpPr>
          <p:cNvPr id="21" name="Google Shape;21;p2"/>
          <p:cNvSpPr txBox="1">
            <a:spLocks noGrp="1"/>
          </p:cNvSpPr>
          <p:nvPr>
            <p:ph type="ftr" idx="11"/>
          </p:nvPr>
        </p:nvSpPr>
        <p:spPr>
          <a:xfrm>
            <a:off x="8915088" y="6515931"/>
            <a:ext cx="2390822" cy="110332"/>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700" b="1" i="0" u="none" strike="noStrike" cap="none">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Statement and Image  Option1">
  <p:cSld name="Statement and Image  Option1">
    <p:bg>
      <p:bgPr>
        <a:solidFill>
          <a:schemeClr val="lt1"/>
        </a:solidFill>
        <a:effectLst/>
      </p:bgPr>
    </p:bg>
    <p:spTree>
      <p:nvGrpSpPr>
        <p:cNvPr id="1" name="Shape 72"/>
        <p:cNvGrpSpPr/>
        <p:nvPr/>
      </p:nvGrpSpPr>
      <p:grpSpPr>
        <a:xfrm>
          <a:off x="0" y="0"/>
          <a:ext cx="0" cy="0"/>
          <a:chOff x="0" y="0"/>
          <a:chExt cx="0" cy="0"/>
        </a:xfrm>
      </p:grpSpPr>
      <p:sp>
        <p:nvSpPr>
          <p:cNvPr id="73" name="Google Shape;73;p13"/>
          <p:cNvSpPr txBox="1">
            <a:spLocks noGrp="1"/>
          </p:cNvSpPr>
          <p:nvPr>
            <p:ph type="title"/>
          </p:nvPr>
        </p:nvSpPr>
        <p:spPr>
          <a:xfrm>
            <a:off x="630793" y="418050"/>
            <a:ext cx="4908217" cy="1144958"/>
          </a:xfrm>
          <a:prstGeom prst="rect">
            <a:avLst/>
          </a:prstGeom>
          <a:noFill/>
          <a:ln>
            <a:noFill/>
          </a:ln>
        </p:spPr>
        <p:txBody>
          <a:bodyPr spcFirstLastPara="1" wrap="square" lIns="91425" tIns="91425" rIns="91425" bIns="91425" anchor="t" anchorCtr="0"/>
          <a:lstStyle>
            <a:lvl1pPr marL="0" marR="0" lvl="0" indent="0" algn="l" rtl="0">
              <a:lnSpc>
                <a:spcPct val="111111"/>
              </a:lnSpc>
              <a:spcBef>
                <a:spcPts val="0"/>
              </a:spcBef>
              <a:spcAft>
                <a:spcPts val="0"/>
              </a:spcAft>
              <a:buClr>
                <a:schemeClr val="dk2"/>
              </a:buClr>
              <a:buSzPts val="1400"/>
              <a:buFont typeface="Times New Roman"/>
              <a:buNone/>
              <a:defRPr sz="36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4" name="Google Shape;74;p13"/>
          <p:cNvSpPr txBox="1">
            <a:spLocks noGrp="1"/>
          </p:cNvSpPr>
          <p:nvPr>
            <p:ph type="body" idx="1"/>
          </p:nvPr>
        </p:nvSpPr>
        <p:spPr>
          <a:xfrm>
            <a:off x="630792" y="1695450"/>
            <a:ext cx="4908217" cy="3124201"/>
          </a:xfrm>
          <a:prstGeom prst="rect">
            <a:avLst/>
          </a:prstGeom>
          <a:noFill/>
          <a:ln>
            <a:noFill/>
          </a:ln>
        </p:spPr>
        <p:txBody>
          <a:bodyPr spcFirstLastPara="1" wrap="square" lIns="91425" tIns="91425" rIns="91425" bIns="91425" anchor="t" anchorCtr="0"/>
          <a:lstStyle>
            <a:lvl1pPr marL="457200" marR="0" lvl="0" indent="-228600" algn="l" rtl="0">
              <a:lnSpc>
                <a:spcPct val="122222"/>
              </a:lnSpc>
              <a:spcBef>
                <a:spcPts val="0"/>
              </a:spcBef>
              <a:spcAft>
                <a:spcPts val="0"/>
              </a:spcAft>
              <a:buClr>
                <a:schemeClr val="dk1"/>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800"/>
              <a:buFont typeface="Arial"/>
              <a:buNone/>
              <a:defRPr sz="1200" b="0" i="1" u="none" strike="noStrike" cap="none">
                <a:solidFill>
                  <a:srgbClr val="000000"/>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 name="Google Shape;75;p13"/>
          <p:cNvSpPr>
            <a:spLocks noGrp="1"/>
          </p:cNvSpPr>
          <p:nvPr>
            <p:ph type="pic" idx="2"/>
          </p:nvPr>
        </p:nvSpPr>
        <p:spPr>
          <a:xfrm>
            <a:off x="6108701" y="0"/>
            <a:ext cx="6083300" cy="6858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76" name="Google Shape;76;p13"/>
          <p:cNvPicPr preferRelativeResize="0"/>
          <p:nvPr/>
        </p:nvPicPr>
        <p:blipFill rotWithShape="1">
          <a:blip r:embed="rId2">
            <a:alphaModFix/>
          </a:blip>
          <a:srcRect/>
          <a:stretch/>
        </p:blipFill>
        <p:spPr>
          <a:xfrm>
            <a:off x="623888" y="6376789"/>
            <a:ext cx="926438" cy="282488"/>
          </a:xfrm>
          <a:prstGeom prst="rect">
            <a:avLst/>
          </a:prstGeom>
          <a:noFill/>
          <a:ln>
            <a:noFill/>
          </a:ln>
        </p:spPr>
      </p:pic>
      <p:sp>
        <p:nvSpPr>
          <p:cNvPr id="77" name="Google Shape;77;p13"/>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78" name="Google Shape;78;p13"/>
          <p:cNvCxnSpPr/>
          <p:nvPr/>
        </p:nvCxnSpPr>
        <p:spPr>
          <a:xfrm>
            <a:off x="11342478" y="6520020"/>
            <a:ext cx="0" cy="86400"/>
          </a:xfrm>
          <a:prstGeom prst="straightConnector1">
            <a:avLst/>
          </a:prstGeom>
          <a:noFill/>
          <a:ln w="9525" cap="flat" cmpd="sng">
            <a:solidFill>
              <a:schemeClr val="lt2"/>
            </a:solidFill>
            <a:prstDash val="solid"/>
            <a:round/>
            <a:headEnd type="none" w="sm" len="sm"/>
            <a:tailEnd type="none" w="sm" len="sm"/>
          </a:ln>
        </p:spPr>
      </p:cxnSp>
      <p:sp>
        <p:nvSpPr>
          <p:cNvPr id="79" name="Google Shape;79;p13"/>
          <p:cNvSpPr txBox="1">
            <a:spLocks noGrp="1"/>
          </p:cNvSpPr>
          <p:nvPr>
            <p:ph type="ftr" idx="11"/>
          </p:nvPr>
        </p:nvSpPr>
        <p:spPr>
          <a:xfrm>
            <a:off x="8915088" y="6515931"/>
            <a:ext cx="2390822" cy="110332"/>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700" b="1">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Statement and Image Option2">
  <p:cSld name="Statement and Image Option2">
    <p:bg>
      <p:bgPr>
        <a:solidFill>
          <a:schemeClr val="lt1"/>
        </a:solidFill>
        <a:effectLst/>
      </p:bgPr>
    </p:bg>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630792" y="418050"/>
            <a:ext cx="5960200" cy="1144958"/>
          </a:xfrm>
          <a:prstGeom prst="rect">
            <a:avLst/>
          </a:prstGeom>
          <a:noFill/>
          <a:ln>
            <a:noFill/>
          </a:ln>
        </p:spPr>
        <p:txBody>
          <a:bodyPr spcFirstLastPara="1" wrap="square" lIns="91425" tIns="91425" rIns="91425" bIns="91425" anchor="t" anchorCtr="0"/>
          <a:lstStyle>
            <a:lvl1pPr marL="0" marR="0" lvl="0" indent="0" algn="l" rtl="0">
              <a:lnSpc>
                <a:spcPct val="111111"/>
              </a:lnSpc>
              <a:spcBef>
                <a:spcPts val="0"/>
              </a:spcBef>
              <a:spcAft>
                <a:spcPts val="0"/>
              </a:spcAft>
              <a:buClr>
                <a:schemeClr val="dk2"/>
              </a:buClr>
              <a:buSzPts val="1400"/>
              <a:buFont typeface="Times New Roman"/>
              <a:buNone/>
              <a:defRPr sz="36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2" name="Google Shape;82;p14"/>
          <p:cNvSpPr txBox="1">
            <a:spLocks noGrp="1"/>
          </p:cNvSpPr>
          <p:nvPr>
            <p:ph type="body" idx="1"/>
          </p:nvPr>
        </p:nvSpPr>
        <p:spPr>
          <a:xfrm>
            <a:off x="630792" y="1695450"/>
            <a:ext cx="6015565" cy="3124201"/>
          </a:xfrm>
          <a:prstGeom prst="rect">
            <a:avLst/>
          </a:prstGeom>
          <a:noFill/>
          <a:ln>
            <a:noFill/>
          </a:ln>
        </p:spPr>
        <p:txBody>
          <a:bodyPr spcFirstLastPara="1" wrap="square" lIns="91425" tIns="91425" rIns="91425" bIns="91425" anchor="t" anchorCtr="0"/>
          <a:lstStyle>
            <a:lvl1pPr marL="457200" marR="0" lvl="0" indent="-228600" algn="l" rtl="0">
              <a:lnSpc>
                <a:spcPct val="122222"/>
              </a:lnSpc>
              <a:spcBef>
                <a:spcPts val="0"/>
              </a:spcBef>
              <a:spcAft>
                <a:spcPts val="0"/>
              </a:spcAft>
              <a:buClr>
                <a:schemeClr val="dk1"/>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800"/>
              <a:buFont typeface="Arial"/>
              <a:buNone/>
              <a:defRPr sz="1200" b="0" i="1" u="none" strike="noStrike" cap="none">
                <a:solidFill>
                  <a:srgbClr val="000000"/>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3" name="Google Shape;83;p14"/>
          <p:cNvSpPr>
            <a:spLocks noGrp="1"/>
          </p:cNvSpPr>
          <p:nvPr>
            <p:ph type="pic" idx="2"/>
          </p:nvPr>
        </p:nvSpPr>
        <p:spPr>
          <a:xfrm>
            <a:off x="7835901" y="0"/>
            <a:ext cx="4356100" cy="6858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84" name="Google Shape;84;p14"/>
          <p:cNvPicPr preferRelativeResize="0"/>
          <p:nvPr/>
        </p:nvPicPr>
        <p:blipFill rotWithShape="1">
          <a:blip r:embed="rId2">
            <a:alphaModFix/>
          </a:blip>
          <a:srcRect/>
          <a:stretch/>
        </p:blipFill>
        <p:spPr>
          <a:xfrm>
            <a:off x="622609" y="6376789"/>
            <a:ext cx="926438" cy="282488"/>
          </a:xfrm>
          <a:prstGeom prst="rect">
            <a:avLst/>
          </a:prstGeom>
          <a:noFill/>
          <a:ln>
            <a:noFill/>
          </a:ln>
        </p:spPr>
      </p:pic>
      <p:sp>
        <p:nvSpPr>
          <p:cNvPr id="85" name="Google Shape;85;p14"/>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86" name="Google Shape;86;p14"/>
          <p:cNvCxnSpPr/>
          <p:nvPr/>
        </p:nvCxnSpPr>
        <p:spPr>
          <a:xfrm>
            <a:off x="11342478" y="6520020"/>
            <a:ext cx="0" cy="86400"/>
          </a:xfrm>
          <a:prstGeom prst="straightConnector1">
            <a:avLst/>
          </a:prstGeom>
          <a:noFill/>
          <a:ln w="9525" cap="flat" cmpd="sng">
            <a:solidFill>
              <a:schemeClr val="lt2"/>
            </a:solidFill>
            <a:prstDash val="solid"/>
            <a:round/>
            <a:headEnd type="none" w="sm" len="sm"/>
            <a:tailEnd type="none" w="sm" len="sm"/>
          </a:ln>
        </p:spPr>
      </p:cxnSp>
      <p:sp>
        <p:nvSpPr>
          <p:cNvPr id="87" name="Google Shape;87;p14"/>
          <p:cNvSpPr txBox="1">
            <a:spLocks noGrp="1"/>
          </p:cNvSpPr>
          <p:nvPr>
            <p:ph type="ftr" idx="11"/>
          </p:nvPr>
        </p:nvSpPr>
        <p:spPr>
          <a:xfrm>
            <a:off x="8915088" y="6515931"/>
            <a:ext cx="2390822" cy="110332"/>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700" b="1">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tatement and Image Option3">
  <p:cSld name="Statement and Image Option3">
    <p:bg>
      <p:bgPr>
        <a:solidFill>
          <a:srgbClr val="FFFFFF"/>
        </a:solidFill>
        <a:effectLst/>
      </p:bgPr>
    </p:bg>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630792" y="418050"/>
            <a:ext cx="4908217" cy="1144958"/>
          </a:xfrm>
          <a:prstGeom prst="rect">
            <a:avLst/>
          </a:prstGeom>
          <a:noFill/>
          <a:ln>
            <a:noFill/>
          </a:ln>
        </p:spPr>
        <p:txBody>
          <a:bodyPr spcFirstLastPara="1" wrap="square" lIns="91425" tIns="91425" rIns="91425" bIns="91425" anchor="t" anchorCtr="0"/>
          <a:lstStyle>
            <a:lvl1pPr marL="0" marR="0" lvl="0" indent="0" algn="l" rtl="0">
              <a:lnSpc>
                <a:spcPct val="111111"/>
              </a:lnSpc>
              <a:spcBef>
                <a:spcPts val="0"/>
              </a:spcBef>
              <a:spcAft>
                <a:spcPts val="0"/>
              </a:spcAft>
              <a:buClr>
                <a:schemeClr val="dk2"/>
              </a:buClr>
              <a:buSzPts val="1400"/>
              <a:buFont typeface="Times New Roman"/>
              <a:buNone/>
              <a:defRPr sz="36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90" name="Google Shape;90;p15"/>
          <p:cNvSpPr txBox="1">
            <a:spLocks noGrp="1"/>
          </p:cNvSpPr>
          <p:nvPr>
            <p:ph type="body" idx="1"/>
          </p:nvPr>
        </p:nvSpPr>
        <p:spPr>
          <a:xfrm>
            <a:off x="630792" y="1695450"/>
            <a:ext cx="4908217" cy="3124201"/>
          </a:xfrm>
          <a:prstGeom prst="rect">
            <a:avLst/>
          </a:prstGeom>
          <a:noFill/>
          <a:ln>
            <a:noFill/>
          </a:ln>
        </p:spPr>
        <p:txBody>
          <a:bodyPr spcFirstLastPara="1" wrap="square" lIns="91425" tIns="91425" rIns="91425" bIns="91425" anchor="t" anchorCtr="0"/>
          <a:lstStyle>
            <a:lvl1pPr marL="457200" marR="0" lvl="0" indent="-228600" algn="l" rtl="0">
              <a:lnSpc>
                <a:spcPct val="122222"/>
              </a:lnSpc>
              <a:spcBef>
                <a:spcPts val="0"/>
              </a:spcBef>
              <a:spcAft>
                <a:spcPts val="0"/>
              </a:spcAft>
              <a:buClr>
                <a:schemeClr val="dk1"/>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800"/>
              <a:buFont typeface="Arial"/>
              <a:buNone/>
              <a:defRPr sz="1200" b="0" i="1" u="none" strike="noStrike" cap="none">
                <a:solidFill>
                  <a:srgbClr val="000000"/>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1" name="Google Shape;91;p15"/>
          <p:cNvSpPr>
            <a:spLocks noGrp="1"/>
          </p:cNvSpPr>
          <p:nvPr>
            <p:ph type="pic" idx="2"/>
          </p:nvPr>
        </p:nvSpPr>
        <p:spPr>
          <a:xfrm>
            <a:off x="6108701" y="0"/>
            <a:ext cx="6083300" cy="6858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2" name="Google Shape;92;p15"/>
          <p:cNvSpPr txBox="1">
            <a:spLocks noGrp="1"/>
          </p:cNvSpPr>
          <p:nvPr>
            <p:ph type="body" idx="3"/>
          </p:nvPr>
        </p:nvSpPr>
        <p:spPr>
          <a:xfrm>
            <a:off x="634692" y="5838825"/>
            <a:ext cx="4904317" cy="457200"/>
          </a:xfrm>
          <a:prstGeom prst="rect">
            <a:avLst/>
          </a:prstGeom>
          <a:noFill/>
          <a:ln>
            <a:noFill/>
          </a:ln>
        </p:spPr>
        <p:txBody>
          <a:bodyPr spcFirstLastPara="1" wrap="square" lIns="91425" tIns="91425" rIns="91425" bIns="91425" anchor="t" anchorCtr="0"/>
          <a:lstStyle>
            <a:lvl1pPr marL="457200" marR="0" lvl="0" indent="-228600" algn="l" rtl="0">
              <a:lnSpc>
                <a:spcPct val="118181"/>
              </a:lnSpc>
              <a:spcBef>
                <a:spcPts val="0"/>
              </a:spcBef>
              <a:spcAft>
                <a:spcPts val="0"/>
              </a:spcAft>
              <a:buClr>
                <a:schemeClr val="dk2"/>
              </a:buClr>
              <a:buSzPts val="1400"/>
              <a:buFont typeface="Arial"/>
              <a:buNone/>
              <a:defRPr sz="1100" b="0" i="0" u="none" strike="noStrike" cap="none">
                <a:solidFill>
                  <a:schemeClr val="dk2"/>
                </a:solidFill>
                <a:latin typeface="Arial"/>
                <a:ea typeface="Arial"/>
                <a:cs typeface="Arial"/>
                <a:sym typeface="Arial"/>
              </a:defRPr>
            </a:lvl1pPr>
            <a:lvl2pPr marL="914400" marR="0" lvl="1" indent="-342900"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3" name="Google Shape;93;p15"/>
          <p:cNvPicPr preferRelativeResize="0"/>
          <p:nvPr/>
        </p:nvPicPr>
        <p:blipFill rotWithShape="1">
          <a:blip r:embed="rId2">
            <a:alphaModFix/>
          </a:blip>
          <a:srcRect/>
          <a:stretch/>
        </p:blipFill>
        <p:spPr>
          <a:xfrm>
            <a:off x="622609" y="6376789"/>
            <a:ext cx="926438" cy="282488"/>
          </a:xfrm>
          <a:prstGeom prst="rect">
            <a:avLst/>
          </a:prstGeom>
          <a:noFill/>
          <a:ln>
            <a:noFill/>
          </a:ln>
        </p:spPr>
      </p:pic>
      <p:sp>
        <p:nvSpPr>
          <p:cNvPr id="94" name="Google Shape;94;p15"/>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95" name="Google Shape;95;p15"/>
          <p:cNvCxnSpPr/>
          <p:nvPr/>
        </p:nvCxnSpPr>
        <p:spPr>
          <a:xfrm>
            <a:off x="11342478" y="6520020"/>
            <a:ext cx="0" cy="86400"/>
          </a:xfrm>
          <a:prstGeom prst="straightConnector1">
            <a:avLst/>
          </a:prstGeom>
          <a:noFill/>
          <a:ln w="9525" cap="flat" cmpd="sng">
            <a:solidFill>
              <a:schemeClr val="lt2"/>
            </a:solidFill>
            <a:prstDash val="solid"/>
            <a:round/>
            <a:headEnd type="none" w="sm" len="sm"/>
            <a:tailEnd type="none" w="sm" len="sm"/>
          </a:ln>
        </p:spPr>
      </p:cxnSp>
      <p:sp>
        <p:nvSpPr>
          <p:cNvPr id="96" name="Google Shape;96;p15"/>
          <p:cNvSpPr txBox="1">
            <a:spLocks noGrp="1"/>
          </p:cNvSpPr>
          <p:nvPr>
            <p:ph type="ftr" idx="11"/>
          </p:nvPr>
        </p:nvSpPr>
        <p:spPr>
          <a:xfrm>
            <a:off x="8915088" y="6515931"/>
            <a:ext cx="2390822" cy="110332"/>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700" b="1">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tatement and Image Option4">
  <p:cSld name="Statement and Image Option4">
    <p:bg>
      <p:bgPr>
        <a:solidFill>
          <a:srgbClr val="FFFFFF"/>
        </a:solidFill>
        <a:effectLst/>
      </p:bgPr>
    </p:bg>
    <p:spTree>
      <p:nvGrpSpPr>
        <p:cNvPr id="1" name="Shape 97"/>
        <p:cNvGrpSpPr/>
        <p:nvPr/>
      </p:nvGrpSpPr>
      <p:grpSpPr>
        <a:xfrm>
          <a:off x="0" y="0"/>
          <a:ext cx="0" cy="0"/>
          <a:chOff x="0" y="0"/>
          <a:chExt cx="0" cy="0"/>
        </a:xfrm>
      </p:grpSpPr>
      <p:sp>
        <p:nvSpPr>
          <p:cNvPr id="98" name="Google Shape;98;p16"/>
          <p:cNvSpPr txBox="1">
            <a:spLocks noGrp="1"/>
          </p:cNvSpPr>
          <p:nvPr>
            <p:ph type="title"/>
          </p:nvPr>
        </p:nvSpPr>
        <p:spPr>
          <a:xfrm>
            <a:off x="630791" y="418050"/>
            <a:ext cx="6023700" cy="1144958"/>
          </a:xfrm>
          <a:prstGeom prst="rect">
            <a:avLst/>
          </a:prstGeom>
          <a:noFill/>
          <a:ln>
            <a:noFill/>
          </a:ln>
        </p:spPr>
        <p:txBody>
          <a:bodyPr spcFirstLastPara="1" wrap="square" lIns="91425" tIns="91425" rIns="91425" bIns="91425" anchor="t" anchorCtr="0"/>
          <a:lstStyle>
            <a:lvl1pPr marL="0" marR="0" lvl="0" indent="0" algn="l" rtl="0">
              <a:lnSpc>
                <a:spcPct val="111111"/>
              </a:lnSpc>
              <a:spcBef>
                <a:spcPts val="0"/>
              </a:spcBef>
              <a:spcAft>
                <a:spcPts val="0"/>
              </a:spcAft>
              <a:buClr>
                <a:schemeClr val="dk2"/>
              </a:buClr>
              <a:buSzPts val="1400"/>
              <a:buFont typeface="Times New Roman"/>
              <a:buNone/>
              <a:defRPr sz="36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99" name="Google Shape;99;p16"/>
          <p:cNvSpPr txBox="1">
            <a:spLocks noGrp="1"/>
          </p:cNvSpPr>
          <p:nvPr>
            <p:ph type="body" idx="1"/>
          </p:nvPr>
        </p:nvSpPr>
        <p:spPr>
          <a:xfrm>
            <a:off x="630791" y="1695450"/>
            <a:ext cx="6023700" cy="3124201"/>
          </a:xfrm>
          <a:prstGeom prst="rect">
            <a:avLst/>
          </a:prstGeom>
          <a:noFill/>
          <a:ln>
            <a:noFill/>
          </a:ln>
        </p:spPr>
        <p:txBody>
          <a:bodyPr spcFirstLastPara="1" wrap="square" lIns="91425" tIns="91425" rIns="91425" bIns="91425" anchor="t" anchorCtr="0"/>
          <a:lstStyle>
            <a:lvl1pPr marL="457200" marR="0" lvl="0" indent="-228600" algn="l" rtl="0">
              <a:lnSpc>
                <a:spcPct val="122222"/>
              </a:lnSpc>
              <a:spcBef>
                <a:spcPts val="0"/>
              </a:spcBef>
              <a:spcAft>
                <a:spcPts val="0"/>
              </a:spcAft>
              <a:buClr>
                <a:schemeClr val="dk1"/>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800"/>
              <a:buFont typeface="Arial"/>
              <a:buNone/>
              <a:defRPr sz="1200" b="0" i="1" u="none" strike="noStrike" cap="none">
                <a:solidFill>
                  <a:srgbClr val="000000"/>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0" name="Google Shape;100;p16"/>
          <p:cNvSpPr>
            <a:spLocks noGrp="1"/>
          </p:cNvSpPr>
          <p:nvPr>
            <p:ph type="pic" idx="2"/>
          </p:nvPr>
        </p:nvSpPr>
        <p:spPr>
          <a:xfrm>
            <a:off x="7823200" y="0"/>
            <a:ext cx="4368800" cy="6858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1" name="Google Shape;101;p16"/>
          <p:cNvSpPr txBox="1">
            <a:spLocks noGrp="1"/>
          </p:cNvSpPr>
          <p:nvPr>
            <p:ph type="body" idx="3"/>
          </p:nvPr>
        </p:nvSpPr>
        <p:spPr>
          <a:xfrm>
            <a:off x="634692" y="5838825"/>
            <a:ext cx="4775200" cy="457200"/>
          </a:xfrm>
          <a:prstGeom prst="rect">
            <a:avLst/>
          </a:prstGeom>
          <a:noFill/>
          <a:ln>
            <a:noFill/>
          </a:ln>
        </p:spPr>
        <p:txBody>
          <a:bodyPr spcFirstLastPara="1" wrap="square" lIns="91425" tIns="91425" rIns="91425" bIns="91425" anchor="t" anchorCtr="0"/>
          <a:lstStyle>
            <a:lvl1pPr marL="457200" marR="0" lvl="0" indent="-228600" algn="l" rtl="0">
              <a:lnSpc>
                <a:spcPct val="118181"/>
              </a:lnSpc>
              <a:spcBef>
                <a:spcPts val="0"/>
              </a:spcBef>
              <a:spcAft>
                <a:spcPts val="0"/>
              </a:spcAft>
              <a:buClr>
                <a:schemeClr val="dk2"/>
              </a:buClr>
              <a:buSzPts val="1400"/>
              <a:buFont typeface="Arial"/>
              <a:buNone/>
              <a:defRPr sz="1100" b="0" i="0" u="none" strike="noStrike" cap="none">
                <a:solidFill>
                  <a:schemeClr val="dk2"/>
                </a:solidFill>
                <a:latin typeface="Arial"/>
                <a:ea typeface="Arial"/>
                <a:cs typeface="Arial"/>
                <a:sym typeface="Arial"/>
              </a:defRPr>
            </a:lvl1pPr>
            <a:lvl2pPr marL="914400" marR="0" lvl="1" indent="-342900"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02" name="Google Shape;102;p16"/>
          <p:cNvPicPr preferRelativeResize="0"/>
          <p:nvPr/>
        </p:nvPicPr>
        <p:blipFill rotWithShape="1">
          <a:blip r:embed="rId2">
            <a:alphaModFix/>
          </a:blip>
          <a:srcRect/>
          <a:stretch/>
        </p:blipFill>
        <p:spPr>
          <a:xfrm>
            <a:off x="622609" y="6376789"/>
            <a:ext cx="926438" cy="282488"/>
          </a:xfrm>
          <a:prstGeom prst="rect">
            <a:avLst/>
          </a:prstGeom>
          <a:noFill/>
          <a:ln>
            <a:noFill/>
          </a:ln>
        </p:spPr>
      </p:pic>
      <p:sp>
        <p:nvSpPr>
          <p:cNvPr id="103" name="Google Shape;103;p16"/>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104" name="Google Shape;104;p16"/>
          <p:cNvCxnSpPr/>
          <p:nvPr/>
        </p:nvCxnSpPr>
        <p:spPr>
          <a:xfrm>
            <a:off x="11342478" y="6520020"/>
            <a:ext cx="0" cy="86400"/>
          </a:xfrm>
          <a:prstGeom prst="straightConnector1">
            <a:avLst/>
          </a:prstGeom>
          <a:noFill/>
          <a:ln w="9525" cap="flat" cmpd="sng">
            <a:solidFill>
              <a:schemeClr val="lt2"/>
            </a:solidFill>
            <a:prstDash val="solid"/>
            <a:round/>
            <a:headEnd type="none" w="sm" len="sm"/>
            <a:tailEnd type="none" w="sm" len="sm"/>
          </a:ln>
        </p:spPr>
      </p:cxnSp>
      <p:sp>
        <p:nvSpPr>
          <p:cNvPr id="105" name="Google Shape;105;p16"/>
          <p:cNvSpPr txBox="1">
            <a:spLocks noGrp="1"/>
          </p:cNvSpPr>
          <p:nvPr>
            <p:ph type="ftr" idx="11"/>
          </p:nvPr>
        </p:nvSpPr>
        <p:spPr>
          <a:xfrm>
            <a:off x="8915088" y="6515931"/>
            <a:ext cx="2390822" cy="110332"/>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700" b="1">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Statement and Image Option5">
  <p:cSld name="Statement and Image Option5">
    <p:bg>
      <p:bgPr>
        <a:solidFill>
          <a:srgbClr val="FFFFFF"/>
        </a:solidFill>
        <a:effectLst/>
      </p:bgPr>
    </p:bg>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4931832" y="418050"/>
            <a:ext cx="6620597" cy="1144958"/>
          </a:xfrm>
          <a:prstGeom prst="rect">
            <a:avLst/>
          </a:prstGeom>
          <a:noFill/>
          <a:ln>
            <a:noFill/>
          </a:ln>
        </p:spPr>
        <p:txBody>
          <a:bodyPr spcFirstLastPara="1" wrap="square" lIns="91425" tIns="91425" rIns="91425" bIns="91425" anchor="t" anchorCtr="0"/>
          <a:lstStyle>
            <a:lvl1pPr marL="0" marR="0" lvl="0" indent="0" algn="l" rtl="0">
              <a:lnSpc>
                <a:spcPct val="111111"/>
              </a:lnSpc>
              <a:spcBef>
                <a:spcPts val="0"/>
              </a:spcBef>
              <a:spcAft>
                <a:spcPts val="0"/>
              </a:spcAft>
              <a:buClr>
                <a:schemeClr val="dk2"/>
              </a:buClr>
              <a:buSzPts val="1400"/>
              <a:buFont typeface="Times New Roman"/>
              <a:buNone/>
              <a:defRPr sz="36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08" name="Google Shape;108;p17"/>
          <p:cNvSpPr txBox="1">
            <a:spLocks noGrp="1"/>
          </p:cNvSpPr>
          <p:nvPr>
            <p:ph type="body" idx="1"/>
          </p:nvPr>
        </p:nvSpPr>
        <p:spPr>
          <a:xfrm>
            <a:off x="4931834" y="1695450"/>
            <a:ext cx="6636280" cy="3124201"/>
          </a:xfrm>
          <a:prstGeom prst="rect">
            <a:avLst/>
          </a:prstGeom>
          <a:noFill/>
          <a:ln>
            <a:noFill/>
          </a:ln>
        </p:spPr>
        <p:txBody>
          <a:bodyPr spcFirstLastPara="1" wrap="square" lIns="91425" tIns="91425" rIns="91425" bIns="91425" anchor="t" anchorCtr="0"/>
          <a:lstStyle>
            <a:lvl1pPr marL="457200" marR="0" lvl="0" indent="-228600" algn="l" rtl="0">
              <a:lnSpc>
                <a:spcPct val="122222"/>
              </a:lnSpc>
              <a:spcBef>
                <a:spcPts val="0"/>
              </a:spcBef>
              <a:spcAft>
                <a:spcPts val="0"/>
              </a:spcAft>
              <a:buClr>
                <a:schemeClr val="dk1"/>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800"/>
              <a:buFont typeface="Arial"/>
              <a:buNone/>
              <a:defRPr sz="1200" b="0" i="1" u="none" strike="noStrike" cap="none">
                <a:solidFill>
                  <a:srgbClr val="000000"/>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9" name="Google Shape;109;p17"/>
          <p:cNvSpPr>
            <a:spLocks noGrp="1"/>
          </p:cNvSpPr>
          <p:nvPr>
            <p:ph type="pic" idx="2"/>
          </p:nvPr>
        </p:nvSpPr>
        <p:spPr>
          <a:xfrm>
            <a:off x="0" y="0"/>
            <a:ext cx="4368800" cy="6858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0" name="Google Shape;110;p17"/>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111" name="Google Shape;111;p17"/>
          <p:cNvCxnSpPr/>
          <p:nvPr/>
        </p:nvCxnSpPr>
        <p:spPr>
          <a:xfrm>
            <a:off x="11342478" y="6520020"/>
            <a:ext cx="0" cy="86400"/>
          </a:xfrm>
          <a:prstGeom prst="straightConnector1">
            <a:avLst/>
          </a:prstGeom>
          <a:noFill/>
          <a:ln w="9525" cap="flat" cmpd="sng">
            <a:solidFill>
              <a:schemeClr val="lt2"/>
            </a:solidFill>
            <a:prstDash val="solid"/>
            <a:round/>
            <a:headEnd type="none" w="sm" len="sm"/>
            <a:tailEnd type="none" w="sm" len="sm"/>
          </a:ln>
        </p:spPr>
      </p:cxnSp>
      <p:sp>
        <p:nvSpPr>
          <p:cNvPr id="112" name="Google Shape;112;p17"/>
          <p:cNvSpPr txBox="1">
            <a:spLocks noGrp="1"/>
          </p:cNvSpPr>
          <p:nvPr>
            <p:ph type="ftr" idx="11"/>
          </p:nvPr>
        </p:nvSpPr>
        <p:spPr>
          <a:xfrm>
            <a:off x="8915088" y="6515931"/>
            <a:ext cx="2390822" cy="110332"/>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700" b="1">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Statement and Image Option6">
  <p:cSld name="Statement and Image Option6">
    <p:bg>
      <p:bgPr>
        <a:solidFill>
          <a:srgbClr val="FFFFFF"/>
        </a:solidFill>
        <a:effectLst/>
      </p:bgPr>
    </p:bg>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623888" y="418051"/>
            <a:ext cx="10942105" cy="848775"/>
          </a:xfrm>
          <a:prstGeom prst="rect">
            <a:avLst/>
          </a:prstGeom>
          <a:noFill/>
          <a:ln>
            <a:noFill/>
          </a:ln>
        </p:spPr>
        <p:txBody>
          <a:bodyPr spcFirstLastPara="1" wrap="square" lIns="91425" tIns="91425" rIns="91425" bIns="91425" anchor="t" anchorCtr="0"/>
          <a:lstStyle>
            <a:lvl1pPr marL="0" marR="0" lvl="0" indent="0" algn="l" rtl="0">
              <a:lnSpc>
                <a:spcPct val="111111"/>
              </a:lnSpc>
              <a:spcBef>
                <a:spcPts val="0"/>
              </a:spcBef>
              <a:spcAft>
                <a:spcPts val="0"/>
              </a:spcAft>
              <a:buClr>
                <a:schemeClr val="dk2"/>
              </a:buClr>
              <a:buSzPts val="1400"/>
              <a:buNone/>
              <a:defRPr sz="3600" i="0" u="none" strike="noStrike" cap="none">
                <a:solidFill>
                  <a:schemeClr val="dk2"/>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5" name="Google Shape;115;p18"/>
          <p:cNvSpPr txBox="1">
            <a:spLocks noGrp="1"/>
          </p:cNvSpPr>
          <p:nvPr>
            <p:ph type="body" idx="1"/>
          </p:nvPr>
        </p:nvSpPr>
        <p:spPr>
          <a:xfrm>
            <a:off x="623888" y="1433513"/>
            <a:ext cx="6833129" cy="3124201"/>
          </a:xfrm>
          <a:prstGeom prst="rect">
            <a:avLst/>
          </a:prstGeom>
          <a:noFill/>
          <a:ln>
            <a:noFill/>
          </a:ln>
        </p:spPr>
        <p:txBody>
          <a:bodyPr spcFirstLastPara="1" wrap="square" lIns="91425" tIns="91425" rIns="91425" bIns="91425" anchor="t" anchorCtr="0"/>
          <a:lstStyle>
            <a:lvl1pPr marL="457200" marR="0" lvl="0" indent="-228600" algn="l" rtl="0">
              <a:lnSpc>
                <a:spcPct val="122222"/>
              </a:lnSpc>
              <a:spcBef>
                <a:spcPts val="0"/>
              </a:spcBef>
              <a:spcAft>
                <a:spcPts val="0"/>
              </a:spcAft>
              <a:buClr>
                <a:schemeClr val="dk1"/>
              </a:buClr>
              <a:buSzPts val="1400"/>
              <a:buNone/>
              <a:defRPr sz="1800" i="0" u="none" strike="noStrike" cap="none">
                <a:solidFill>
                  <a:srgbClr val="000000"/>
                </a:solidFill>
              </a:defRPr>
            </a:lvl1pPr>
            <a:lvl2pPr marL="914400" marR="0" lvl="1" indent="-228600" algn="l" rtl="0">
              <a:lnSpc>
                <a:spcPct val="133333"/>
              </a:lnSpc>
              <a:spcBef>
                <a:spcPts val="1701"/>
              </a:spcBef>
              <a:spcAft>
                <a:spcPts val="0"/>
              </a:spcAft>
              <a:buClr>
                <a:schemeClr val="lt2"/>
              </a:buClr>
              <a:buSzPts val="1800"/>
              <a:buNone/>
              <a:defRPr sz="1200" i="1" u="none" strike="noStrike" cap="none">
                <a:solidFill>
                  <a:srgbClr val="000000"/>
                </a:solidFill>
              </a:defRPr>
            </a:lvl2pPr>
            <a:lvl3pPr marL="1371600" marR="0" lvl="2" indent="-342900" algn="l" rtl="0">
              <a:lnSpc>
                <a:spcPct val="122222"/>
              </a:lnSpc>
              <a:spcBef>
                <a:spcPts val="0"/>
              </a:spcBef>
              <a:spcAft>
                <a:spcPts val="0"/>
              </a:spcAft>
              <a:buClr>
                <a:schemeClr val="accent4"/>
              </a:buClr>
              <a:buSzPts val="1800"/>
              <a:buChar char="‒"/>
              <a:defRPr sz="1800" i="0" u="none" strike="noStrike" cap="none">
                <a:solidFill>
                  <a:schemeClr val="dk1"/>
                </a:solidFill>
              </a:defRPr>
            </a:lvl3pPr>
            <a:lvl4pPr marL="1828800" marR="0" lvl="3" indent="-228600" algn="l" rtl="0">
              <a:lnSpc>
                <a:spcPct val="125000"/>
              </a:lnSpc>
              <a:spcBef>
                <a:spcPts val="0"/>
              </a:spcBef>
              <a:spcAft>
                <a:spcPts val="0"/>
              </a:spcAft>
              <a:buClr>
                <a:schemeClr val="dk1"/>
              </a:buClr>
              <a:buSzPts val="1400"/>
              <a:buNone/>
              <a:defRPr sz="1200" i="0" u="none" strike="noStrike" cap="none">
                <a:solidFill>
                  <a:schemeClr val="lt2"/>
                </a:solidFill>
              </a:defRPr>
            </a:lvl4pPr>
            <a:lvl5pPr marL="2286000" marR="0" lvl="4" indent="-342900" algn="l" rtl="0">
              <a:spcBef>
                <a:spcPts val="850"/>
              </a:spcBef>
              <a:spcAft>
                <a:spcPts val="0"/>
              </a:spcAft>
              <a:buClr>
                <a:schemeClr val="dk1"/>
              </a:buClr>
              <a:buSzPts val="1800"/>
              <a:buChar char="»"/>
              <a:defRPr sz="1800" i="0" u="none" strike="noStrike" cap="none">
                <a:solidFill>
                  <a:schemeClr val="dk1"/>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16" name="Google Shape;116;p18"/>
          <p:cNvSpPr>
            <a:spLocks noGrp="1"/>
          </p:cNvSpPr>
          <p:nvPr>
            <p:ph type="pic" idx="2"/>
          </p:nvPr>
        </p:nvSpPr>
        <p:spPr>
          <a:xfrm>
            <a:off x="8136130" y="1433513"/>
            <a:ext cx="3416300" cy="4524375"/>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17" name="Google Shape;117;p18"/>
          <p:cNvCxnSpPr/>
          <p:nvPr/>
        </p:nvCxnSpPr>
        <p:spPr>
          <a:xfrm>
            <a:off x="621993" y="6124575"/>
            <a:ext cx="10944000" cy="0"/>
          </a:xfrm>
          <a:prstGeom prst="straightConnector1">
            <a:avLst/>
          </a:prstGeom>
          <a:noFill/>
          <a:ln w="9525" cap="flat" cmpd="sng">
            <a:solidFill>
              <a:schemeClr val="lt2"/>
            </a:solidFill>
            <a:prstDash val="solid"/>
            <a:round/>
            <a:headEnd type="none" w="sm" len="sm"/>
            <a:tailEnd type="none" w="sm" len="sm"/>
          </a:ln>
        </p:spPr>
      </p:cxnSp>
      <p:sp>
        <p:nvSpPr>
          <p:cNvPr id="118" name="Google Shape;118;p18"/>
          <p:cNvSpPr txBox="1">
            <a:spLocks noGrp="1"/>
          </p:cNvSpPr>
          <p:nvPr>
            <p:ph type="body" idx="3"/>
          </p:nvPr>
        </p:nvSpPr>
        <p:spPr>
          <a:xfrm>
            <a:off x="7023100" y="6172202"/>
            <a:ext cx="4529329" cy="202486"/>
          </a:xfrm>
          <a:prstGeom prst="rect">
            <a:avLst/>
          </a:prstGeom>
          <a:noFill/>
          <a:ln>
            <a:noFill/>
          </a:ln>
        </p:spPr>
        <p:txBody>
          <a:bodyPr spcFirstLastPara="1" wrap="square" lIns="91425" tIns="91425" rIns="91425" bIns="91425" anchor="t" anchorCtr="0"/>
          <a:lstStyle>
            <a:lvl1pPr marL="457200" marR="0" lvl="0" indent="-228600" algn="r" rtl="0">
              <a:lnSpc>
                <a:spcPct val="150000"/>
              </a:lnSpc>
              <a:spcBef>
                <a:spcPts val="0"/>
              </a:spcBef>
              <a:spcAft>
                <a:spcPts val="0"/>
              </a:spcAft>
              <a:buClr>
                <a:schemeClr val="lt2"/>
              </a:buClr>
              <a:buSzPts val="1400"/>
              <a:buFont typeface="Arial"/>
              <a:buNone/>
              <a:defRPr sz="600" b="0" i="0" u="none" strike="noStrike" cap="none">
                <a:solidFill>
                  <a:schemeClr val="lt2"/>
                </a:solidFill>
                <a:latin typeface="Arial"/>
                <a:ea typeface="Arial"/>
                <a:cs typeface="Arial"/>
                <a:sym typeface="Arial"/>
              </a:defRPr>
            </a:lvl1pPr>
            <a:lvl2pPr marL="914400" marR="0" lvl="1" indent="-342900"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19" name="Google Shape;119;p18"/>
          <p:cNvPicPr preferRelativeResize="0"/>
          <p:nvPr/>
        </p:nvPicPr>
        <p:blipFill rotWithShape="1">
          <a:blip r:embed="rId2">
            <a:alphaModFix/>
          </a:blip>
          <a:srcRect/>
          <a:stretch/>
        </p:blipFill>
        <p:spPr>
          <a:xfrm>
            <a:off x="621993" y="6374687"/>
            <a:ext cx="926438" cy="282488"/>
          </a:xfrm>
          <a:prstGeom prst="rect">
            <a:avLst/>
          </a:prstGeom>
          <a:noFill/>
          <a:ln>
            <a:noFill/>
          </a:ln>
        </p:spPr>
      </p:pic>
      <p:sp>
        <p:nvSpPr>
          <p:cNvPr id="120" name="Google Shape;120;p18"/>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121" name="Google Shape;121;p18"/>
          <p:cNvCxnSpPr/>
          <p:nvPr/>
        </p:nvCxnSpPr>
        <p:spPr>
          <a:xfrm>
            <a:off x="11342478" y="6520020"/>
            <a:ext cx="0" cy="86400"/>
          </a:xfrm>
          <a:prstGeom prst="straightConnector1">
            <a:avLst/>
          </a:prstGeom>
          <a:noFill/>
          <a:ln w="9525" cap="flat" cmpd="sng">
            <a:solidFill>
              <a:schemeClr val="lt2"/>
            </a:solidFill>
            <a:prstDash val="solid"/>
            <a:round/>
            <a:headEnd type="none" w="sm" len="sm"/>
            <a:tailEnd type="none" w="sm" len="sm"/>
          </a:ln>
        </p:spPr>
      </p:cxnSp>
      <p:sp>
        <p:nvSpPr>
          <p:cNvPr id="122" name="Google Shape;122;p18"/>
          <p:cNvSpPr txBox="1">
            <a:spLocks noGrp="1"/>
          </p:cNvSpPr>
          <p:nvPr>
            <p:ph type="ftr" idx="11"/>
          </p:nvPr>
        </p:nvSpPr>
        <p:spPr>
          <a:xfrm>
            <a:off x="8915088" y="6515931"/>
            <a:ext cx="2390822" cy="110332"/>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700" b="1">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Statement Option 4">
  <p:cSld name="Statement Option 4">
    <p:bg>
      <p:bgPr>
        <a:solidFill>
          <a:schemeClr val="accent1"/>
        </a:solidFill>
        <a:effectLst/>
      </p:bgPr>
    </p:bg>
    <p:spTree>
      <p:nvGrpSpPr>
        <p:cNvPr id="1" name="Shape 130"/>
        <p:cNvGrpSpPr/>
        <p:nvPr/>
      </p:nvGrpSpPr>
      <p:grpSpPr>
        <a:xfrm>
          <a:off x="0" y="0"/>
          <a:ext cx="0" cy="0"/>
          <a:chOff x="0" y="0"/>
          <a:chExt cx="0" cy="0"/>
        </a:xfrm>
      </p:grpSpPr>
      <p:pic>
        <p:nvPicPr>
          <p:cNvPr id="131" name="Google Shape;131;p20"/>
          <p:cNvPicPr preferRelativeResize="0"/>
          <p:nvPr/>
        </p:nvPicPr>
        <p:blipFill rotWithShape="1">
          <a:blip r:embed="rId2">
            <a:alphaModFix/>
            <a:extLst>
              <a:ext uri="{28A0092B-C50C-407E-A947-70E740481C1C}">
                <a14:useLocalDpi xmlns:a14="http://schemas.microsoft.com/office/drawing/2010/main"/>
              </a:ext>
            </a:extLst>
          </a:blip>
          <a:srcRect t="5771" b="5310"/>
          <a:stretch/>
        </p:blipFill>
        <p:spPr>
          <a:xfrm>
            <a:off x="2390192" y="0"/>
            <a:ext cx="7549200" cy="6858000"/>
          </a:xfrm>
          <a:prstGeom prst="rect">
            <a:avLst/>
          </a:prstGeom>
          <a:noFill/>
          <a:ln>
            <a:noFill/>
          </a:ln>
        </p:spPr>
      </p:pic>
      <p:sp>
        <p:nvSpPr>
          <p:cNvPr id="132" name="Google Shape;132;p20"/>
          <p:cNvSpPr txBox="1">
            <a:spLocks noGrp="1"/>
          </p:cNvSpPr>
          <p:nvPr>
            <p:ph type="ctrTitle"/>
          </p:nvPr>
        </p:nvSpPr>
        <p:spPr>
          <a:xfrm>
            <a:off x="2579426" y="2389032"/>
            <a:ext cx="7206019" cy="1644743"/>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chemeClr val="dk2"/>
              </a:buClr>
              <a:buSzPts val="1400"/>
              <a:buFont typeface="Times New Roman"/>
              <a:buNone/>
              <a:defRPr sz="3600" b="1" i="1"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33" name="Google Shape;133;p20"/>
          <p:cNvSpPr txBox="1">
            <a:spLocks noGrp="1"/>
          </p:cNvSpPr>
          <p:nvPr>
            <p:ph type="body" idx="1"/>
          </p:nvPr>
        </p:nvSpPr>
        <p:spPr>
          <a:xfrm>
            <a:off x="2715904" y="4179106"/>
            <a:ext cx="6933064" cy="366713"/>
          </a:xfrm>
          <a:prstGeom prst="rect">
            <a:avLst/>
          </a:prstGeom>
          <a:noFill/>
          <a:ln>
            <a:noFill/>
          </a:ln>
        </p:spPr>
        <p:txBody>
          <a:bodyPr spcFirstLastPara="1" wrap="square" lIns="91425" tIns="91425" rIns="91425" bIns="91425" anchor="t" anchorCtr="0"/>
          <a:lstStyle>
            <a:lvl1pPr marL="457200" marR="0" lvl="0" indent="-228600" algn="ctr" rtl="0">
              <a:lnSpc>
                <a:spcPct val="100000"/>
              </a:lnSpc>
              <a:spcBef>
                <a:spcPts val="0"/>
              </a:spcBef>
              <a:spcAft>
                <a:spcPts val="0"/>
              </a:spcAft>
              <a:buClr>
                <a:schemeClr val="lt2"/>
              </a:buClr>
              <a:buSzPts val="1400"/>
              <a:buFont typeface="Arial"/>
              <a:buNone/>
              <a:defRPr sz="1800" b="0" i="0" u="none" strike="noStrike" cap="none">
                <a:solidFill>
                  <a:schemeClr val="lt2"/>
                </a:solidFill>
                <a:latin typeface="Arial"/>
                <a:ea typeface="Arial"/>
                <a:cs typeface="Arial"/>
                <a:sym typeface="Arial"/>
              </a:defRPr>
            </a:lvl1pPr>
            <a:lvl2pPr marL="914400" marR="0" lvl="1" indent="-342900"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34" name="Google Shape;134;p20"/>
          <p:cNvPicPr preferRelativeResize="0"/>
          <p:nvPr/>
        </p:nvPicPr>
        <p:blipFill rotWithShape="1">
          <a:blip r:embed="rId3">
            <a:alphaModFix/>
          </a:blip>
          <a:srcRect/>
          <a:stretch/>
        </p:blipFill>
        <p:spPr>
          <a:xfrm>
            <a:off x="622609" y="6376789"/>
            <a:ext cx="926438" cy="282488"/>
          </a:xfrm>
          <a:prstGeom prst="rect">
            <a:avLst/>
          </a:prstGeom>
          <a:noFill/>
          <a:ln>
            <a:noFill/>
          </a:ln>
        </p:spPr>
      </p:pic>
      <p:sp>
        <p:nvSpPr>
          <p:cNvPr id="135" name="Google Shape;135;p20"/>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136" name="Google Shape;136;p20"/>
          <p:cNvCxnSpPr/>
          <p:nvPr/>
        </p:nvCxnSpPr>
        <p:spPr>
          <a:xfrm>
            <a:off x="11342478" y="6520020"/>
            <a:ext cx="0" cy="86400"/>
          </a:xfrm>
          <a:prstGeom prst="straightConnector1">
            <a:avLst/>
          </a:prstGeom>
          <a:noFill/>
          <a:ln w="9525" cap="flat" cmpd="sng">
            <a:solidFill>
              <a:schemeClr val="lt2"/>
            </a:solidFill>
            <a:prstDash val="solid"/>
            <a:round/>
            <a:headEnd type="none" w="sm" len="sm"/>
            <a:tailEnd type="none" w="sm" len="sm"/>
          </a:ln>
        </p:spPr>
      </p:cxnSp>
      <p:sp>
        <p:nvSpPr>
          <p:cNvPr id="137" name="Google Shape;137;p20"/>
          <p:cNvSpPr txBox="1">
            <a:spLocks noGrp="1"/>
          </p:cNvSpPr>
          <p:nvPr>
            <p:ph type="ftr" idx="11"/>
          </p:nvPr>
        </p:nvSpPr>
        <p:spPr>
          <a:xfrm>
            <a:off x="8915088" y="6515931"/>
            <a:ext cx="2390822" cy="110332"/>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700" b="1">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roduct Page">
  <p:cSld name="Product Page">
    <p:bg>
      <p:bgPr>
        <a:solidFill>
          <a:srgbClr val="FFFFFF"/>
        </a:solidFill>
        <a:effectLst/>
      </p:bgPr>
    </p:bg>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623888" y="417601"/>
            <a:ext cx="8037512" cy="525375"/>
          </a:xfrm>
          <a:prstGeom prst="rect">
            <a:avLst/>
          </a:prstGeom>
          <a:noFill/>
          <a:ln>
            <a:noFill/>
          </a:ln>
        </p:spPr>
        <p:txBody>
          <a:bodyPr spcFirstLastPara="1" wrap="square" lIns="91425" tIns="91425" rIns="91425" bIns="91425" anchor="t" anchorCtr="0"/>
          <a:lstStyle>
            <a:lvl1pPr marL="0" marR="0" lvl="0" indent="0" algn="l" rtl="0">
              <a:lnSpc>
                <a:spcPct val="111111"/>
              </a:lnSpc>
              <a:spcBef>
                <a:spcPts val="0"/>
              </a:spcBef>
              <a:spcAft>
                <a:spcPts val="0"/>
              </a:spcAft>
              <a:buClr>
                <a:schemeClr val="dk2"/>
              </a:buClr>
              <a:buSzPts val="1400"/>
              <a:buNone/>
              <a:defRPr sz="3600" i="0" u="none" strike="noStrike" cap="none">
                <a:solidFill>
                  <a:schemeClr val="dk2"/>
                </a:solidFill>
              </a:defRPr>
            </a:lvl1pPr>
            <a:lvl2pPr lvl="1" indent="0">
              <a:spcBef>
                <a:spcPts val="0"/>
              </a:spcBef>
              <a:spcAft>
                <a:spcPts val="0"/>
              </a:spcAft>
              <a:buSzPts val="1400"/>
              <a:buFont typeface="Open Sans"/>
              <a:buNone/>
              <a:defRPr sz="1800">
                <a:latin typeface="Open Sans"/>
                <a:ea typeface="Open Sans"/>
                <a:cs typeface="Open Sans"/>
                <a:sym typeface="Open Sans"/>
              </a:defRPr>
            </a:lvl2pPr>
            <a:lvl3pPr lvl="2" indent="0">
              <a:spcBef>
                <a:spcPts val="0"/>
              </a:spcBef>
              <a:spcAft>
                <a:spcPts val="0"/>
              </a:spcAft>
              <a:buSzPts val="1400"/>
              <a:buFont typeface="Open Sans"/>
              <a:buNone/>
              <a:defRPr sz="1800">
                <a:latin typeface="Open Sans"/>
                <a:ea typeface="Open Sans"/>
                <a:cs typeface="Open Sans"/>
                <a:sym typeface="Open Sans"/>
              </a:defRPr>
            </a:lvl3pPr>
            <a:lvl4pPr lvl="3" indent="0">
              <a:spcBef>
                <a:spcPts val="0"/>
              </a:spcBef>
              <a:spcAft>
                <a:spcPts val="0"/>
              </a:spcAft>
              <a:buSzPts val="1400"/>
              <a:buFont typeface="Open Sans"/>
              <a:buNone/>
              <a:defRPr sz="1800">
                <a:latin typeface="Open Sans"/>
                <a:ea typeface="Open Sans"/>
                <a:cs typeface="Open Sans"/>
                <a:sym typeface="Open Sans"/>
              </a:defRPr>
            </a:lvl4pPr>
            <a:lvl5pPr lvl="4" indent="0">
              <a:spcBef>
                <a:spcPts val="0"/>
              </a:spcBef>
              <a:spcAft>
                <a:spcPts val="0"/>
              </a:spcAft>
              <a:buSzPts val="1400"/>
              <a:buFont typeface="Open Sans"/>
              <a:buNone/>
              <a:defRPr sz="1800">
                <a:latin typeface="Open Sans"/>
                <a:ea typeface="Open Sans"/>
                <a:cs typeface="Open Sans"/>
                <a:sym typeface="Open Sans"/>
              </a:defRPr>
            </a:lvl5pPr>
            <a:lvl6pPr lvl="5" indent="0">
              <a:spcBef>
                <a:spcPts val="0"/>
              </a:spcBef>
              <a:spcAft>
                <a:spcPts val="0"/>
              </a:spcAft>
              <a:buSzPts val="1400"/>
              <a:buFont typeface="Open Sans"/>
              <a:buNone/>
              <a:defRPr sz="1800">
                <a:latin typeface="Open Sans"/>
                <a:ea typeface="Open Sans"/>
                <a:cs typeface="Open Sans"/>
                <a:sym typeface="Open Sans"/>
              </a:defRPr>
            </a:lvl6pPr>
            <a:lvl7pPr lvl="6" indent="0">
              <a:spcBef>
                <a:spcPts val="0"/>
              </a:spcBef>
              <a:spcAft>
                <a:spcPts val="0"/>
              </a:spcAft>
              <a:buSzPts val="1400"/>
              <a:buFont typeface="Open Sans"/>
              <a:buNone/>
              <a:defRPr sz="1800">
                <a:latin typeface="Open Sans"/>
                <a:ea typeface="Open Sans"/>
                <a:cs typeface="Open Sans"/>
                <a:sym typeface="Open Sans"/>
              </a:defRPr>
            </a:lvl7pPr>
            <a:lvl8pPr lvl="7" indent="0">
              <a:spcBef>
                <a:spcPts val="0"/>
              </a:spcBef>
              <a:spcAft>
                <a:spcPts val="0"/>
              </a:spcAft>
              <a:buSzPts val="1400"/>
              <a:buFont typeface="Open Sans"/>
              <a:buNone/>
              <a:defRPr sz="1800">
                <a:latin typeface="Open Sans"/>
                <a:ea typeface="Open Sans"/>
                <a:cs typeface="Open Sans"/>
                <a:sym typeface="Open Sans"/>
              </a:defRPr>
            </a:lvl8pPr>
            <a:lvl9pPr lvl="8" indent="0">
              <a:spcBef>
                <a:spcPts val="0"/>
              </a:spcBef>
              <a:spcAft>
                <a:spcPts val="0"/>
              </a:spcAft>
              <a:buSzPts val="1400"/>
              <a:buFont typeface="Open Sans"/>
              <a:buNone/>
              <a:defRPr sz="1800">
                <a:latin typeface="Open Sans"/>
                <a:ea typeface="Open Sans"/>
                <a:cs typeface="Open Sans"/>
                <a:sym typeface="Open Sans"/>
              </a:defRPr>
            </a:lvl9pPr>
          </a:lstStyle>
          <a:p>
            <a:endParaRPr/>
          </a:p>
        </p:txBody>
      </p:sp>
      <p:sp>
        <p:nvSpPr>
          <p:cNvPr id="140" name="Google Shape;140;p21"/>
          <p:cNvSpPr/>
          <p:nvPr/>
        </p:nvSpPr>
        <p:spPr>
          <a:xfrm>
            <a:off x="623888" y="1752601"/>
            <a:ext cx="6577012" cy="446722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141" name="Google Shape;141;p21"/>
          <p:cNvSpPr txBox="1">
            <a:spLocks noGrp="1"/>
          </p:cNvSpPr>
          <p:nvPr>
            <p:ph type="body" idx="1"/>
          </p:nvPr>
        </p:nvSpPr>
        <p:spPr>
          <a:xfrm>
            <a:off x="1014761" y="1943100"/>
            <a:ext cx="5716240" cy="3162300"/>
          </a:xfrm>
          <a:prstGeom prst="rect">
            <a:avLst/>
          </a:prstGeom>
          <a:noFill/>
          <a:ln>
            <a:noFill/>
          </a:ln>
        </p:spPr>
        <p:txBody>
          <a:bodyPr spcFirstLastPara="1" wrap="square" lIns="91425" tIns="91425" rIns="91425" bIns="91425" anchor="t" anchorCtr="0"/>
          <a:lstStyle>
            <a:lvl1pPr marL="457200" marR="0" lvl="0" indent="-228600" algn="l" rtl="0">
              <a:lnSpc>
                <a:spcPct val="115384"/>
              </a:lnSpc>
              <a:spcBef>
                <a:spcPts val="0"/>
              </a:spcBef>
              <a:spcAft>
                <a:spcPts val="0"/>
              </a:spcAft>
              <a:buClr>
                <a:srgbClr val="FFFFFF"/>
              </a:buClr>
              <a:buSzPts val="1400"/>
              <a:buNone/>
              <a:defRPr sz="1300" i="0" u="none" strike="noStrike" cap="none">
                <a:solidFill>
                  <a:srgbClr val="FFFFFF"/>
                </a:solidFill>
              </a:defRPr>
            </a:lvl1pPr>
            <a:lvl2pPr marL="914400" marR="0" lvl="1" indent="-292100" algn="l" rtl="0">
              <a:lnSpc>
                <a:spcPct val="130000"/>
              </a:lnSpc>
              <a:spcBef>
                <a:spcPts val="0"/>
              </a:spcBef>
              <a:spcAft>
                <a:spcPts val="0"/>
              </a:spcAft>
              <a:buClr>
                <a:schemeClr val="lt2"/>
              </a:buClr>
              <a:buSzPts val="1000"/>
              <a:buChar char="•"/>
              <a:defRPr sz="1000" i="0" u="none" strike="noStrike" cap="none">
                <a:solidFill>
                  <a:schemeClr val="lt1"/>
                </a:solidFill>
              </a:defRPr>
            </a:lvl2pPr>
            <a:lvl3pPr marL="1371600" marR="0" lvl="2" indent="-292100" algn="l" rtl="0">
              <a:lnSpc>
                <a:spcPct val="130000"/>
              </a:lnSpc>
              <a:spcBef>
                <a:spcPts val="567"/>
              </a:spcBef>
              <a:spcAft>
                <a:spcPts val="0"/>
              </a:spcAft>
              <a:buClr>
                <a:schemeClr val="accent4"/>
              </a:buClr>
              <a:buSzPts val="1000"/>
              <a:buChar char="‒"/>
              <a:defRPr sz="1000" i="0" u="none" strike="noStrike" cap="none">
                <a:solidFill>
                  <a:schemeClr val="lt1"/>
                </a:solidFill>
              </a:defRPr>
            </a:lvl3pPr>
            <a:lvl4pPr marL="1828800" marR="0" lvl="3" indent="-228600" algn="l" rtl="0">
              <a:lnSpc>
                <a:spcPct val="130000"/>
              </a:lnSpc>
              <a:spcBef>
                <a:spcPts val="567"/>
              </a:spcBef>
              <a:spcAft>
                <a:spcPts val="0"/>
              </a:spcAft>
              <a:buClr>
                <a:schemeClr val="dk1"/>
              </a:buClr>
              <a:buSzPts val="1400"/>
              <a:buNone/>
              <a:defRPr sz="1000" i="0" u="none" strike="noStrike" cap="none">
                <a:solidFill>
                  <a:schemeClr val="lt1"/>
                </a:solidFill>
              </a:defRPr>
            </a:lvl4pPr>
            <a:lvl5pPr marL="2286000" marR="0" lvl="4" indent="-292100" algn="l" rtl="0">
              <a:lnSpc>
                <a:spcPct val="130000"/>
              </a:lnSpc>
              <a:spcBef>
                <a:spcPts val="567"/>
              </a:spcBef>
              <a:spcAft>
                <a:spcPts val="0"/>
              </a:spcAft>
              <a:buClr>
                <a:schemeClr val="lt1"/>
              </a:buClr>
              <a:buSzPts val="1000"/>
              <a:buChar char="»"/>
              <a:defRPr sz="1000" i="0" u="none" strike="noStrike" cap="none">
                <a:solidFill>
                  <a:schemeClr val="lt1"/>
                </a:solidFill>
              </a:defRPr>
            </a:lvl5pPr>
            <a:lvl6pPr marL="2743200" marR="0" lvl="5" indent="-355600" algn="l" rtl="0">
              <a:spcBef>
                <a:spcPts val="567"/>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42" name="Google Shape;142;p21"/>
          <p:cNvSpPr/>
          <p:nvPr/>
        </p:nvSpPr>
        <p:spPr>
          <a:xfrm>
            <a:off x="7432907" y="3324225"/>
            <a:ext cx="4128828" cy="289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143" name="Google Shape;143;p21"/>
          <p:cNvSpPr>
            <a:spLocks noGrp="1"/>
          </p:cNvSpPr>
          <p:nvPr>
            <p:ph type="pic" idx="2"/>
          </p:nvPr>
        </p:nvSpPr>
        <p:spPr>
          <a:xfrm>
            <a:off x="7432906" y="1752601"/>
            <a:ext cx="4128000" cy="1571624"/>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220000"/>
              </a:lnSpc>
              <a:spcBef>
                <a:spcPts val="0"/>
              </a:spcBef>
              <a:spcAft>
                <a:spcPts val="0"/>
              </a:spcAft>
              <a:buClr>
                <a:schemeClr val="dk1"/>
              </a:buClr>
              <a:buSzPts val="1400"/>
              <a:buFont typeface="Open Sans"/>
              <a:buNone/>
              <a:defRPr sz="1000" i="0" u="none" strike="noStrike" cap="none">
                <a:solidFill>
                  <a:schemeClr val="dk1"/>
                </a:solidFill>
                <a:latin typeface="Open Sans"/>
                <a:ea typeface="Open Sans"/>
                <a:cs typeface="Open Sans"/>
                <a:sym typeface="Open Sans"/>
              </a:defRPr>
            </a:lvl1pPr>
            <a:lvl2pPr marL="180975" marR="0" lvl="1" indent="-180975" algn="l" rtl="0">
              <a:lnSpc>
                <a:spcPct val="122222"/>
              </a:lnSpc>
              <a:spcBef>
                <a:spcPts val="0"/>
              </a:spcBef>
              <a:spcAft>
                <a:spcPts val="0"/>
              </a:spcAft>
              <a:buClr>
                <a:schemeClr val="lt2"/>
              </a:buClr>
              <a:buSzPts val="1800"/>
              <a:buFont typeface="Open Sans"/>
              <a:buChar char="•"/>
              <a:defRPr sz="1800" i="0" u="none" strike="noStrike" cap="none">
                <a:solidFill>
                  <a:schemeClr val="dk1"/>
                </a:solidFill>
                <a:latin typeface="Open Sans"/>
                <a:ea typeface="Open Sans"/>
                <a:cs typeface="Open Sans"/>
                <a:sym typeface="Open Sans"/>
              </a:defRPr>
            </a:lvl2pPr>
            <a:lvl3pPr marL="352425" marR="0" lvl="2" indent="-174625" algn="l" rtl="0">
              <a:lnSpc>
                <a:spcPct val="122222"/>
              </a:lnSpc>
              <a:spcBef>
                <a:spcPts val="0"/>
              </a:spcBef>
              <a:spcAft>
                <a:spcPts val="0"/>
              </a:spcAft>
              <a:buClr>
                <a:schemeClr val="accent4"/>
              </a:buClr>
              <a:buSzPts val="1800"/>
              <a:buFont typeface="Open Sans"/>
              <a:buChar char="‒"/>
              <a:defRPr sz="1800" i="0" u="none" strike="noStrike" cap="none">
                <a:solidFill>
                  <a:schemeClr val="dk1"/>
                </a:solidFill>
                <a:latin typeface="Open Sans"/>
                <a:ea typeface="Open Sans"/>
                <a:cs typeface="Open Sans"/>
                <a:sym typeface="Open Sans"/>
              </a:defRPr>
            </a:lvl3pPr>
            <a:lvl4pPr marL="781050" marR="0" lvl="3" indent="-6350" algn="l" rtl="0">
              <a:lnSpc>
                <a:spcPct val="125000"/>
              </a:lnSpc>
              <a:spcBef>
                <a:spcPts val="0"/>
              </a:spcBef>
              <a:spcAft>
                <a:spcPts val="0"/>
              </a:spcAft>
              <a:buClr>
                <a:schemeClr val="dk1"/>
              </a:buClr>
              <a:buSzPts val="1400"/>
              <a:buFont typeface="Open Sans"/>
              <a:buNone/>
              <a:defRPr sz="1200" i="0" u="none" strike="noStrike" cap="none">
                <a:solidFill>
                  <a:schemeClr val="lt2"/>
                </a:solidFill>
                <a:latin typeface="Open Sans"/>
                <a:ea typeface="Open Sans"/>
                <a:cs typeface="Open Sans"/>
                <a:sym typeface="Open Sans"/>
              </a:defRPr>
            </a:lvl4pPr>
            <a:lvl5pPr marL="2057400" marR="0" lvl="4" indent="-228600" algn="l" rtl="0">
              <a:spcBef>
                <a:spcPts val="850"/>
              </a:spcBef>
              <a:spcAft>
                <a:spcPts val="0"/>
              </a:spcAft>
              <a:buClr>
                <a:schemeClr val="dk1"/>
              </a:buClr>
              <a:buSzPts val="1800"/>
              <a:buFont typeface="Open Sans"/>
              <a:buChar char="»"/>
              <a:defRPr sz="1800" i="0" u="none" strike="noStrike" cap="none">
                <a:solidFill>
                  <a:schemeClr val="dk1"/>
                </a:solidFill>
                <a:latin typeface="Open Sans"/>
                <a:ea typeface="Open Sans"/>
                <a:cs typeface="Open Sans"/>
                <a:sym typeface="Open Sans"/>
              </a:defRPr>
            </a:lvl5pPr>
            <a:lvl6pPr marL="2514600" marR="0" lvl="5" indent="-228600" algn="l" rtl="0">
              <a:spcBef>
                <a:spcPts val="400"/>
              </a:spcBef>
              <a:spcAft>
                <a:spcPts val="0"/>
              </a:spcAft>
              <a:buClr>
                <a:schemeClr val="dk1"/>
              </a:buClr>
              <a:buSzPts val="2000"/>
              <a:buFont typeface="Open Sans"/>
              <a:buChar char="•"/>
              <a:defRPr sz="2000" i="0" u="none" strike="noStrike" cap="none">
                <a:solidFill>
                  <a:schemeClr val="dk1"/>
                </a:solidFill>
                <a:latin typeface="Open Sans"/>
                <a:ea typeface="Open Sans"/>
                <a:cs typeface="Open Sans"/>
                <a:sym typeface="Open Sans"/>
              </a:defRPr>
            </a:lvl6pPr>
            <a:lvl7pPr marL="2971800" marR="0" lvl="6" indent="-228600" algn="l" rtl="0">
              <a:spcBef>
                <a:spcPts val="400"/>
              </a:spcBef>
              <a:spcAft>
                <a:spcPts val="0"/>
              </a:spcAft>
              <a:buClr>
                <a:schemeClr val="dk1"/>
              </a:buClr>
              <a:buSzPts val="2000"/>
              <a:buFont typeface="Open Sans"/>
              <a:buChar char="•"/>
              <a:defRPr sz="2000" i="0" u="none" strike="noStrike" cap="none">
                <a:solidFill>
                  <a:schemeClr val="dk1"/>
                </a:solidFill>
                <a:latin typeface="Open Sans"/>
                <a:ea typeface="Open Sans"/>
                <a:cs typeface="Open Sans"/>
                <a:sym typeface="Open Sans"/>
              </a:defRPr>
            </a:lvl7pPr>
            <a:lvl8pPr marL="3429000" marR="0" lvl="7" indent="-228600" algn="l" rtl="0">
              <a:spcBef>
                <a:spcPts val="400"/>
              </a:spcBef>
              <a:spcAft>
                <a:spcPts val="0"/>
              </a:spcAft>
              <a:buClr>
                <a:schemeClr val="dk1"/>
              </a:buClr>
              <a:buSzPts val="2000"/>
              <a:buFont typeface="Open Sans"/>
              <a:buChar char="•"/>
              <a:defRPr sz="2000" i="0" u="none" strike="noStrike" cap="none">
                <a:solidFill>
                  <a:schemeClr val="dk1"/>
                </a:solidFill>
                <a:latin typeface="Open Sans"/>
                <a:ea typeface="Open Sans"/>
                <a:cs typeface="Open Sans"/>
                <a:sym typeface="Open Sans"/>
              </a:defRPr>
            </a:lvl8pPr>
            <a:lvl9pPr marL="3886200" marR="0" lvl="8" indent="-228600" algn="l" rtl="0">
              <a:spcBef>
                <a:spcPts val="400"/>
              </a:spcBef>
              <a:spcAft>
                <a:spcPts val="0"/>
              </a:spcAft>
              <a:buClr>
                <a:schemeClr val="dk1"/>
              </a:buClr>
              <a:buSzPts val="2000"/>
              <a:buFont typeface="Open Sans"/>
              <a:buChar char="•"/>
              <a:defRPr sz="2000" i="0" u="none" strike="noStrike" cap="none">
                <a:solidFill>
                  <a:schemeClr val="dk1"/>
                </a:solidFill>
                <a:latin typeface="Open Sans"/>
                <a:ea typeface="Open Sans"/>
                <a:cs typeface="Open Sans"/>
                <a:sym typeface="Open Sans"/>
              </a:defRPr>
            </a:lvl9pPr>
          </a:lstStyle>
          <a:p>
            <a:endParaRPr/>
          </a:p>
        </p:txBody>
      </p:sp>
      <p:sp>
        <p:nvSpPr>
          <p:cNvPr id="144" name="Google Shape;144;p21"/>
          <p:cNvSpPr txBox="1">
            <a:spLocks noGrp="1"/>
          </p:cNvSpPr>
          <p:nvPr>
            <p:ph type="body" idx="3"/>
          </p:nvPr>
        </p:nvSpPr>
        <p:spPr>
          <a:xfrm>
            <a:off x="7618626" y="3457575"/>
            <a:ext cx="3675080" cy="2390775"/>
          </a:xfrm>
          <a:prstGeom prst="rect">
            <a:avLst/>
          </a:prstGeom>
          <a:noFill/>
          <a:ln>
            <a:noFill/>
          </a:ln>
        </p:spPr>
        <p:txBody>
          <a:bodyPr spcFirstLastPara="1" wrap="square" lIns="91425" tIns="91425" rIns="91425" bIns="91425" anchor="t" anchorCtr="0"/>
          <a:lstStyle>
            <a:lvl1pPr marL="457200" marR="0" lvl="0" indent="-228600" algn="l" rtl="0">
              <a:lnSpc>
                <a:spcPct val="122222"/>
              </a:lnSpc>
              <a:spcBef>
                <a:spcPts val="600"/>
              </a:spcBef>
              <a:spcAft>
                <a:spcPts val="0"/>
              </a:spcAft>
              <a:buClr>
                <a:schemeClr val="lt2"/>
              </a:buClr>
              <a:buSzPts val="1400"/>
              <a:buNone/>
              <a:defRPr sz="900" b="1" i="0" u="none" strike="noStrike" cap="none">
                <a:solidFill>
                  <a:schemeClr val="lt2"/>
                </a:solidFill>
              </a:defRPr>
            </a:lvl1pPr>
            <a:lvl2pPr marL="914400" marR="0" lvl="1" indent="-285750" algn="l" rtl="0">
              <a:lnSpc>
                <a:spcPct val="122222"/>
              </a:lnSpc>
              <a:spcBef>
                <a:spcPts val="600"/>
              </a:spcBef>
              <a:spcAft>
                <a:spcPts val="0"/>
              </a:spcAft>
              <a:buClr>
                <a:schemeClr val="dk2"/>
              </a:buClr>
              <a:buSzPts val="900"/>
              <a:buChar char="•"/>
              <a:defRPr sz="900" i="0" u="none" strike="noStrike" cap="none">
                <a:solidFill>
                  <a:schemeClr val="lt2"/>
                </a:solidFill>
              </a:defRPr>
            </a:lvl2pPr>
            <a:lvl3pPr marL="1371600" marR="0" lvl="2" indent="-292100" algn="l" rtl="0">
              <a:lnSpc>
                <a:spcPct val="130000"/>
              </a:lnSpc>
              <a:spcBef>
                <a:spcPts val="0"/>
              </a:spcBef>
              <a:spcAft>
                <a:spcPts val="0"/>
              </a:spcAft>
              <a:buClr>
                <a:schemeClr val="accent4"/>
              </a:buClr>
              <a:buSzPts val="1000"/>
              <a:buChar char="‒"/>
              <a:defRPr sz="1000" i="0" u="none" strike="noStrike" cap="none">
                <a:solidFill>
                  <a:schemeClr val="lt1"/>
                </a:solidFill>
              </a:defRPr>
            </a:lvl3pPr>
            <a:lvl4pPr marL="1828800" marR="0" lvl="3" indent="-228600" algn="l" rtl="0">
              <a:lnSpc>
                <a:spcPct val="130000"/>
              </a:lnSpc>
              <a:spcBef>
                <a:spcPts val="567"/>
              </a:spcBef>
              <a:spcAft>
                <a:spcPts val="0"/>
              </a:spcAft>
              <a:buClr>
                <a:schemeClr val="dk1"/>
              </a:buClr>
              <a:buSzPts val="1400"/>
              <a:buNone/>
              <a:defRPr sz="1000" i="0" u="none" strike="noStrike" cap="none">
                <a:solidFill>
                  <a:schemeClr val="lt1"/>
                </a:solidFill>
              </a:defRPr>
            </a:lvl4pPr>
            <a:lvl5pPr marL="2286000" marR="0" lvl="4" indent="-292100" algn="l" rtl="0">
              <a:lnSpc>
                <a:spcPct val="130000"/>
              </a:lnSpc>
              <a:spcBef>
                <a:spcPts val="567"/>
              </a:spcBef>
              <a:spcAft>
                <a:spcPts val="0"/>
              </a:spcAft>
              <a:buClr>
                <a:schemeClr val="lt1"/>
              </a:buClr>
              <a:buSzPts val="1000"/>
              <a:buChar char="»"/>
              <a:defRPr sz="1000" i="0" u="none" strike="noStrike" cap="none">
                <a:solidFill>
                  <a:schemeClr val="lt1"/>
                </a:solidFill>
              </a:defRPr>
            </a:lvl5pPr>
            <a:lvl6pPr marL="2743200" marR="0" lvl="5" indent="-355600" algn="l" rtl="0">
              <a:spcBef>
                <a:spcPts val="567"/>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45" name="Google Shape;145;p21"/>
          <p:cNvSpPr txBox="1">
            <a:spLocks noGrp="1"/>
          </p:cNvSpPr>
          <p:nvPr>
            <p:ph type="body" idx="4"/>
          </p:nvPr>
        </p:nvSpPr>
        <p:spPr>
          <a:xfrm>
            <a:off x="627835" y="1076325"/>
            <a:ext cx="8033565" cy="40005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dk2"/>
              </a:buClr>
              <a:buSzPts val="1400"/>
              <a:buNone/>
              <a:defRPr sz="1500" b="1" i="0" u="none" strike="noStrike" cap="none">
                <a:solidFill>
                  <a:schemeClr val="dk2"/>
                </a:solidFill>
              </a:defRPr>
            </a:lvl1pPr>
            <a:lvl2pPr marL="914400" marR="0" lvl="1" indent="-342900" algn="l" rtl="0">
              <a:lnSpc>
                <a:spcPct val="122222"/>
              </a:lnSpc>
              <a:spcBef>
                <a:spcPts val="0"/>
              </a:spcBef>
              <a:spcAft>
                <a:spcPts val="0"/>
              </a:spcAft>
              <a:buClr>
                <a:schemeClr val="lt2"/>
              </a:buClr>
              <a:buSzPts val="1800"/>
              <a:buChar char="•"/>
              <a:defRPr sz="1800" i="0" u="none" strike="noStrike" cap="none">
                <a:solidFill>
                  <a:schemeClr val="dk1"/>
                </a:solidFill>
              </a:defRPr>
            </a:lvl2pPr>
            <a:lvl3pPr marL="1371600" marR="0" lvl="2" indent="-342900" algn="l" rtl="0">
              <a:lnSpc>
                <a:spcPct val="122222"/>
              </a:lnSpc>
              <a:spcBef>
                <a:spcPts val="0"/>
              </a:spcBef>
              <a:spcAft>
                <a:spcPts val="0"/>
              </a:spcAft>
              <a:buClr>
                <a:schemeClr val="accent4"/>
              </a:buClr>
              <a:buSzPts val="1800"/>
              <a:buChar char="‒"/>
              <a:defRPr sz="1800" i="0" u="none" strike="noStrike" cap="none">
                <a:solidFill>
                  <a:schemeClr val="dk1"/>
                </a:solidFill>
              </a:defRPr>
            </a:lvl3pPr>
            <a:lvl4pPr marL="1828800" marR="0" lvl="3" indent="-228600" algn="l" rtl="0">
              <a:lnSpc>
                <a:spcPct val="125000"/>
              </a:lnSpc>
              <a:spcBef>
                <a:spcPts val="0"/>
              </a:spcBef>
              <a:spcAft>
                <a:spcPts val="0"/>
              </a:spcAft>
              <a:buClr>
                <a:schemeClr val="dk1"/>
              </a:buClr>
              <a:buSzPts val="1400"/>
              <a:buNone/>
              <a:defRPr sz="1200" i="0" u="none" strike="noStrike" cap="none">
                <a:solidFill>
                  <a:schemeClr val="lt2"/>
                </a:solidFill>
              </a:defRPr>
            </a:lvl4pPr>
            <a:lvl5pPr marL="2286000" marR="0" lvl="4" indent="-342900" algn="l" rtl="0">
              <a:spcBef>
                <a:spcPts val="850"/>
              </a:spcBef>
              <a:spcAft>
                <a:spcPts val="0"/>
              </a:spcAft>
              <a:buClr>
                <a:schemeClr val="dk1"/>
              </a:buClr>
              <a:buSzPts val="1800"/>
              <a:buChar char="»"/>
              <a:defRPr sz="1800" i="0" u="none" strike="noStrike" cap="none">
                <a:solidFill>
                  <a:schemeClr val="dk1"/>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46" name="Google Shape;146;p21"/>
          <p:cNvSpPr>
            <a:spLocks noGrp="1"/>
          </p:cNvSpPr>
          <p:nvPr>
            <p:ph type="pic" idx="5"/>
          </p:nvPr>
        </p:nvSpPr>
        <p:spPr>
          <a:xfrm>
            <a:off x="9080809" y="561976"/>
            <a:ext cx="2476499" cy="466725"/>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275000"/>
              </a:lnSpc>
              <a:spcBef>
                <a:spcPts val="0"/>
              </a:spcBef>
              <a:spcAft>
                <a:spcPts val="0"/>
              </a:spcAft>
              <a:buClr>
                <a:schemeClr val="dk1"/>
              </a:buClr>
              <a:buSzPts val="1400"/>
              <a:buFont typeface="Open Sans"/>
              <a:buNone/>
              <a:defRPr sz="800" i="0" u="none" strike="noStrike" cap="none">
                <a:solidFill>
                  <a:schemeClr val="dk1"/>
                </a:solidFill>
                <a:latin typeface="Open Sans"/>
                <a:ea typeface="Open Sans"/>
                <a:cs typeface="Open Sans"/>
                <a:sym typeface="Open Sans"/>
              </a:defRPr>
            </a:lvl1pPr>
            <a:lvl2pPr marL="180975" marR="0" lvl="1" indent="-180975" algn="l" rtl="0">
              <a:lnSpc>
                <a:spcPct val="122222"/>
              </a:lnSpc>
              <a:spcBef>
                <a:spcPts val="0"/>
              </a:spcBef>
              <a:spcAft>
                <a:spcPts val="0"/>
              </a:spcAft>
              <a:buClr>
                <a:schemeClr val="lt2"/>
              </a:buClr>
              <a:buSzPts val="1800"/>
              <a:buFont typeface="Open Sans"/>
              <a:buChar char="•"/>
              <a:defRPr sz="1800" i="0" u="none" strike="noStrike" cap="none">
                <a:solidFill>
                  <a:schemeClr val="dk1"/>
                </a:solidFill>
                <a:latin typeface="Open Sans"/>
                <a:ea typeface="Open Sans"/>
                <a:cs typeface="Open Sans"/>
                <a:sym typeface="Open Sans"/>
              </a:defRPr>
            </a:lvl2pPr>
            <a:lvl3pPr marL="352425" marR="0" lvl="2" indent="-174625" algn="l" rtl="0">
              <a:lnSpc>
                <a:spcPct val="122222"/>
              </a:lnSpc>
              <a:spcBef>
                <a:spcPts val="0"/>
              </a:spcBef>
              <a:spcAft>
                <a:spcPts val="0"/>
              </a:spcAft>
              <a:buClr>
                <a:schemeClr val="accent4"/>
              </a:buClr>
              <a:buSzPts val="1800"/>
              <a:buFont typeface="Open Sans"/>
              <a:buChar char="‒"/>
              <a:defRPr sz="1800" i="0" u="none" strike="noStrike" cap="none">
                <a:solidFill>
                  <a:schemeClr val="dk1"/>
                </a:solidFill>
                <a:latin typeface="Open Sans"/>
                <a:ea typeface="Open Sans"/>
                <a:cs typeface="Open Sans"/>
                <a:sym typeface="Open Sans"/>
              </a:defRPr>
            </a:lvl3pPr>
            <a:lvl4pPr marL="781050" marR="0" lvl="3" indent="-6350" algn="l" rtl="0">
              <a:lnSpc>
                <a:spcPct val="125000"/>
              </a:lnSpc>
              <a:spcBef>
                <a:spcPts val="0"/>
              </a:spcBef>
              <a:spcAft>
                <a:spcPts val="0"/>
              </a:spcAft>
              <a:buClr>
                <a:schemeClr val="dk1"/>
              </a:buClr>
              <a:buSzPts val="1400"/>
              <a:buFont typeface="Open Sans"/>
              <a:buNone/>
              <a:defRPr sz="1200" i="0" u="none" strike="noStrike" cap="none">
                <a:solidFill>
                  <a:schemeClr val="lt2"/>
                </a:solidFill>
                <a:latin typeface="Open Sans"/>
                <a:ea typeface="Open Sans"/>
                <a:cs typeface="Open Sans"/>
                <a:sym typeface="Open Sans"/>
              </a:defRPr>
            </a:lvl4pPr>
            <a:lvl5pPr marL="2057400" marR="0" lvl="4" indent="-228600" algn="l" rtl="0">
              <a:spcBef>
                <a:spcPts val="850"/>
              </a:spcBef>
              <a:spcAft>
                <a:spcPts val="0"/>
              </a:spcAft>
              <a:buClr>
                <a:schemeClr val="dk1"/>
              </a:buClr>
              <a:buSzPts val="1800"/>
              <a:buFont typeface="Open Sans"/>
              <a:buChar char="»"/>
              <a:defRPr sz="1800" i="0" u="none" strike="noStrike" cap="none">
                <a:solidFill>
                  <a:schemeClr val="dk1"/>
                </a:solidFill>
                <a:latin typeface="Open Sans"/>
                <a:ea typeface="Open Sans"/>
                <a:cs typeface="Open Sans"/>
                <a:sym typeface="Open Sans"/>
              </a:defRPr>
            </a:lvl5pPr>
            <a:lvl6pPr marL="2514600" marR="0" lvl="5" indent="-228600" algn="l" rtl="0">
              <a:spcBef>
                <a:spcPts val="400"/>
              </a:spcBef>
              <a:spcAft>
                <a:spcPts val="0"/>
              </a:spcAft>
              <a:buClr>
                <a:schemeClr val="dk1"/>
              </a:buClr>
              <a:buSzPts val="2000"/>
              <a:buFont typeface="Open Sans"/>
              <a:buChar char="•"/>
              <a:defRPr sz="2000" i="0" u="none" strike="noStrike" cap="none">
                <a:solidFill>
                  <a:schemeClr val="dk1"/>
                </a:solidFill>
                <a:latin typeface="Open Sans"/>
                <a:ea typeface="Open Sans"/>
                <a:cs typeface="Open Sans"/>
                <a:sym typeface="Open Sans"/>
              </a:defRPr>
            </a:lvl6pPr>
            <a:lvl7pPr marL="2971800" marR="0" lvl="6" indent="-228600" algn="l" rtl="0">
              <a:spcBef>
                <a:spcPts val="400"/>
              </a:spcBef>
              <a:spcAft>
                <a:spcPts val="0"/>
              </a:spcAft>
              <a:buClr>
                <a:schemeClr val="dk1"/>
              </a:buClr>
              <a:buSzPts val="2000"/>
              <a:buFont typeface="Open Sans"/>
              <a:buChar char="•"/>
              <a:defRPr sz="2000" i="0" u="none" strike="noStrike" cap="none">
                <a:solidFill>
                  <a:schemeClr val="dk1"/>
                </a:solidFill>
                <a:latin typeface="Open Sans"/>
                <a:ea typeface="Open Sans"/>
                <a:cs typeface="Open Sans"/>
                <a:sym typeface="Open Sans"/>
              </a:defRPr>
            </a:lvl7pPr>
            <a:lvl8pPr marL="3429000" marR="0" lvl="7" indent="-228600" algn="l" rtl="0">
              <a:spcBef>
                <a:spcPts val="400"/>
              </a:spcBef>
              <a:spcAft>
                <a:spcPts val="0"/>
              </a:spcAft>
              <a:buClr>
                <a:schemeClr val="dk1"/>
              </a:buClr>
              <a:buSzPts val="2000"/>
              <a:buFont typeface="Open Sans"/>
              <a:buChar char="•"/>
              <a:defRPr sz="2000" i="0" u="none" strike="noStrike" cap="none">
                <a:solidFill>
                  <a:schemeClr val="dk1"/>
                </a:solidFill>
                <a:latin typeface="Open Sans"/>
                <a:ea typeface="Open Sans"/>
                <a:cs typeface="Open Sans"/>
                <a:sym typeface="Open Sans"/>
              </a:defRPr>
            </a:lvl8pPr>
            <a:lvl9pPr marL="3886200" marR="0" lvl="8" indent="-228600" algn="l" rtl="0">
              <a:spcBef>
                <a:spcPts val="400"/>
              </a:spcBef>
              <a:spcAft>
                <a:spcPts val="0"/>
              </a:spcAft>
              <a:buClr>
                <a:schemeClr val="dk1"/>
              </a:buClr>
              <a:buSzPts val="2000"/>
              <a:buFont typeface="Open Sans"/>
              <a:buChar char="•"/>
              <a:defRPr sz="2000" i="0" u="none" strike="noStrike" cap="none">
                <a:solidFill>
                  <a:schemeClr val="dk1"/>
                </a:solidFill>
                <a:latin typeface="Open Sans"/>
                <a:ea typeface="Open Sans"/>
                <a:cs typeface="Open Sans"/>
                <a:sym typeface="Open Sans"/>
              </a:defRPr>
            </a:lvl9pPr>
          </a:lstStyle>
          <a:p>
            <a:endParaRPr/>
          </a:p>
        </p:txBody>
      </p:sp>
      <p:sp>
        <p:nvSpPr>
          <p:cNvPr id="147" name="Google Shape;147;p21"/>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a:solidFill>
                  <a:schemeClr val="lt2"/>
                </a:solidFill>
                <a:latin typeface="Open Sans"/>
                <a:ea typeface="Open Sans"/>
                <a:cs typeface="Open Sans"/>
                <a:sym typeface="Open Sans"/>
              </a:defRPr>
            </a:lvl1pPr>
            <a:lvl2pPr marL="0" marR="0" lvl="1" indent="0" algn="l" rtl="0">
              <a:spcBef>
                <a:spcPts val="0"/>
              </a:spcBef>
              <a:buNone/>
              <a:defRPr sz="800">
                <a:solidFill>
                  <a:schemeClr val="lt2"/>
                </a:solidFill>
                <a:latin typeface="Open Sans"/>
                <a:ea typeface="Open Sans"/>
                <a:cs typeface="Open Sans"/>
                <a:sym typeface="Open Sans"/>
              </a:defRPr>
            </a:lvl2pPr>
            <a:lvl3pPr marL="0" marR="0" lvl="2" indent="0" algn="l" rtl="0">
              <a:spcBef>
                <a:spcPts val="0"/>
              </a:spcBef>
              <a:buNone/>
              <a:defRPr sz="800">
                <a:solidFill>
                  <a:schemeClr val="lt2"/>
                </a:solidFill>
                <a:latin typeface="Open Sans"/>
                <a:ea typeface="Open Sans"/>
                <a:cs typeface="Open Sans"/>
                <a:sym typeface="Open Sans"/>
              </a:defRPr>
            </a:lvl3pPr>
            <a:lvl4pPr marL="0" marR="0" lvl="3" indent="0" algn="l" rtl="0">
              <a:spcBef>
                <a:spcPts val="0"/>
              </a:spcBef>
              <a:buNone/>
              <a:defRPr sz="800">
                <a:solidFill>
                  <a:schemeClr val="lt2"/>
                </a:solidFill>
                <a:latin typeface="Open Sans"/>
                <a:ea typeface="Open Sans"/>
                <a:cs typeface="Open Sans"/>
                <a:sym typeface="Open Sans"/>
              </a:defRPr>
            </a:lvl4pPr>
            <a:lvl5pPr marL="0" marR="0" lvl="4" indent="0" algn="l" rtl="0">
              <a:spcBef>
                <a:spcPts val="0"/>
              </a:spcBef>
              <a:buNone/>
              <a:defRPr sz="800">
                <a:solidFill>
                  <a:schemeClr val="lt2"/>
                </a:solidFill>
                <a:latin typeface="Open Sans"/>
                <a:ea typeface="Open Sans"/>
                <a:cs typeface="Open Sans"/>
                <a:sym typeface="Open Sans"/>
              </a:defRPr>
            </a:lvl5pPr>
            <a:lvl6pPr marL="0" marR="0" lvl="5" indent="0" algn="l" rtl="0">
              <a:spcBef>
                <a:spcPts val="0"/>
              </a:spcBef>
              <a:buNone/>
              <a:defRPr sz="800">
                <a:solidFill>
                  <a:schemeClr val="lt2"/>
                </a:solidFill>
                <a:latin typeface="Open Sans"/>
                <a:ea typeface="Open Sans"/>
                <a:cs typeface="Open Sans"/>
                <a:sym typeface="Open Sans"/>
              </a:defRPr>
            </a:lvl6pPr>
            <a:lvl7pPr marL="0" marR="0" lvl="6" indent="0" algn="l" rtl="0">
              <a:spcBef>
                <a:spcPts val="0"/>
              </a:spcBef>
              <a:buNone/>
              <a:defRPr sz="800">
                <a:solidFill>
                  <a:schemeClr val="lt2"/>
                </a:solidFill>
                <a:latin typeface="Open Sans"/>
                <a:ea typeface="Open Sans"/>
                <a:cs typeface="Open Sans"/>
                <a:sym typeface="Open Sans"/>
              </a:defRPr>
            </a:lvl7pPr>
            <a:lvl8pPr marL="0" marR="0" lvl="7" indent="0" algn="l" rtl="0">
              <a:spcBef>
                <a:spcPts val="0"/>
              </a:spcBef>
              <a:buNone/>
              <a:defRPr sz="800">
                <a:solidFill>
                  <a:schemeClr val="lt2"/>
                </a:solidFill>
                <a:latin typeface="Open Sans"/>
                <a:ea typeface="Open Sans"/>
                <a:cs typeface="Open Sans"/>
                <a:sym typeface="Open Sans"/>
              </a:defRPr>
            </a:lvl8pPr>
            <a:lvl9pPr marL="0" marR="0" lvl="8" indent="0" algn="l" rtl="0">
              <a:spcBef>
                <a:spcPts val="0"/>
              </a:spcBef>
              <a:buNone/>
              <a:defRPr sz="800">
                <a:solidFill>
                  <a:schemeClr val="lt2"/>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GB"/>
              <a:t>‹#›</a:t>
            </a:fld>
            <a:endParaRPr/>
          </a:p>
        </p:txBody>
      </p:sp>
      <p:sp>
        <p:nvSpPr>
          <p:cNvPr id="148" name="Google Shape;148;p21"/>
          <p:cNvSpPr txBox="1">
            <a:spLocks noGrp="1"/>
          </p:cNvSpPr>
          <p:nvPr>
            <p:ph type="ftr" idx="11"/>
          </p:nvPr>
        </p:nvSpPr>
        <p:spPr>
          <a:xfrm>
            <a:off x="8915088" y="6515931"/>
            <a:ext cx="2390822" cy="110332"/>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Font typeface="Open Sans"/>
              <a:buNone/>
              <a:defRPr sz="700">
                <a:solidFill>
                  <a:schemeClr val="lt2"/>
                </a:solidFill>
                <a:latin typeface="Open Sans"/>
                <a:ea typeface="Open Sans"/>
                <a:cs typeface="Open Sans"/>
                <a:sym typeface="Open Sans"/>
              </a:defRPr>
            </a:lvl1pPr>
            <a:lvl2pPr marL="457200" marR="0" lvl="1" indent="0" algn="l" rtl="0">
              <a:spcBef>
                <a:spcPts val="0"/>
              </a:spcBef>
              <a:spcAft>
                <a:spcPts val="0"/>
              </a:spcAft>
              <a:buSzPts val="1400"/>
              <a:buFont typeface="Open Sans"/>
              <a:buNone/>
              <a:defRPr sz="1800" i="0" u="none" strike="noStrike" cap="none">
                <a:solidFill>
                  <a:schemeClr val="dk1"/>
                </a:solidFill>
                <a:latin typeface="Open Sans"/>
                <a:ea typeface="Open Sans"/>
                <a:cs typeface="Open Sans"/>
                <a:sym typeface="Open Sans"/>
              </a:defRPr>
            </a:lvl2pPr>
            <a:lvl3pPr marL="914400" marR="0" lvl="2" indent="0" algn="l" rtl="0">
              <a:spcBef>
                <a:spcPts val="0"/>
              </a:spcBef>
              <a:spcAft>
                <a:spcPts val="0"/>
              </a:spcAft>
              <a:buSzPts val="1400"/>
              <a:buFont typeface="Open Sans"/>
              <a:buNone/>
              <a:defRPr sz="1800" i="0" u="none" strike="noStrike" cap="none">
                <a:solidFill>
                  <a:schemeClr val="dk1"/>
                </a:solidFill>
                <a:latin typeface="Open Sans"/>
                <a:ea typeface="Open Sans"/>
                <a:cs typeface="Open Sans"/>
                <a:sym typeface="Open Sans"/>
              </a:defRPr>
            </a:lvl3pPr>
            <a:lvl4pPr marL="1371600" marR="0" lvl="3" indent="0" algn="l" rtl="0">
              <a:spcBef>
                <a:spcPts val="0"/>
              </a:spcBef>
              <a:spcAft>
                <a:spcPts val="0"/>
              </a:spcAft>
              <a:buSzPts val="1400"/>
              <a:buFont typeface="Open Sans"/>
              <a:buNone/>
              <a:defRPr sz="1800" i="0" u="none" strike="noStrike" cap="none">
                <a:solidFill>
                  <a:schemeClr val="dk1"/>
                </a:solidFill>
                <a:latin typeface="Open Sans"/>
                <a:ea typeface="Open Sans"/>
                <a:cs typeface="Open Sans"/>
                <a:sym typeface="Open Sans"/>
              </a:defRPr>
            </a:lvl4pPr>
            <a:lvl5pPr marL="1828800" marR="0" lvl="4" indent="0" algn="l" rtl="0">
              <a:spcBef>
                <a:spcPts val="0"/>
              </a:spcBef>
              <a:spcAft>
                <a:spcPts val="0"/>
              </a:spcAft>
              <a:buSzPts val="1400"/>
              <a:buFont typeface="Open Sans"/>
              <a:buNone/>
              <a:defRPr sz="1800" i="0" u="none" strike="noStrike" cap="none">
                <a:solidFill>
                  <a:schemeClr val="dk1"/>
                </a:solidFill>
                <a:latin typeface="Open Sans"/>
                <a:ea typeface="Open Sans"/>
                <a:cs typeface="Open Sans"/>
                <a:sym typeface="Open Sans"/>
              </a:defRPr>
            </a:lvl5pPr>
            <a:lvl6pPr marL="2286000" marR="0" lvl="5" indent="0" algn="l" rtl="0">
              <a:spcBef>
                <a:spcPts val="0"/>
              </a:spcBef>
              <a:spcAft>
                <a:spcPts val="0"/>
              </a:spcAft>
              <a:buSzPts val="1400"/>
              <a:buFont typeface="Open Sans"/>
              <a:buNone/>
              <a:defRPr sz="1800" i="0" u="none" strike="noStrike" cap="none">
                <a:solidFill>
                  <a:schemeClr val="dk1"/>
                </a:solidFill>
                <a:latin typeface="Open Sans"/>
                <a:ea typeface="Open Sans"/>
                <a:cs typeface="Open Sans"/>
                <a:sym typeface="Open Sans"/>
              </a:defRPr>
            </a:lvl6pPr>
            <a:lvl7pPr marL="2743200" marR="0" lvl="6" indent="0" algn="l" rtl="0">
              <a:spcBef>
                <a:spcPts val="0"/>
              </a:spcBef>
              <a:spcAft>
                <a:spcPts val="0"/>
              </a:spcAft>
              <a:buSzPts val="1400"/>
              <a:buFont typeface="Open Sans"/>
              <a:buNone/>
              <a:defRPr sz="1800" i="0" u="none" strike="noStrike" cap="none">
                <a:solidFill>
                  <a:schemeClr val="dk1"/>
                </a:solidFill>
                <a:latin typeface="Open Sans"/>
                <a:ea typeface="Open Sans"/>
                <a:cs typeface="Open Sans"/>
                <a:sym typeface="Open Sans"/>
              </a:defRPr>
            </a:lvl7pPr>
            <a:lvl8pPr marL="3200400" marR="0" lvl="7" indent="0" algn="l" rtl="0">
              <a:spcBef>
                <a:spcPts val="0"/>
              </a:spcBef>
              <a:spcAft>
                <a:spcPts val="0"/>
              </a:spcAft>
              <a:buSzPts val="1400"/>
              <a:buFont typeface="Open Sans"/>
              <a:buNone/>
              <a:defRPr sz="1800" i="0" u="none" strike="noStrike" cap="none">
                <a:solidFill>
                  <a:schemeClr val="dk1"/>
                </a:solidFill>
                <a:latin typeface="Open Sans"/>
                <a:ea typeface="Open Sans"/>
                <a:cs typeface="Open Sans"/>
                <a:sym typeface="Open Sans"/>
              </a:defRPr>
            </a:lvl8pPr>
            <a:lvl9pPr marL="3657600" marR="0" lvl="8" indent="0" algn="l" rtl="0">
              <a:spcBef>
                <a:spcPts val="0"/>
              </a:spcBef>
              <a:spcAft>
                <a:spcPts val="0"/>
              </a:spcAft>
              <a:buSzPts val="1400"/>
              <a:buFont typeface="Open Sans"/>
              <a:buNone/>
              <a:defRPr sz="1800" i="0" u="none" strike="noStrike" cap="none">
                <a:solidFill>
                  <a:schemeClr val="dk1"/>
                </a:solidFill>
                <a:latin typeface="Open Sans"/>
                <a:ea typeface="Open Sans"/>
                <a:cs typeface="Open Sans"/>
                <a:sym typeface="Open Sans"/>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se study Option1">
  <p:cSld name="Case study Option1">
    <p:bg>
      <p:bgPr>
        <a:solidFill>
          <a:srgbClr val="FFFFFF"/>
        </a:solidFill>
        <a:effectLst/>
      </p:bgPr>
    </p:bg>
    <p:spTree>
      <p:nvGrpSpPr>
        <p:cNvPr id="1" name="Shape 158"/>
        <p:cNvGrpSpPr/>
        <p:nvPr/>
      </p:nvGrpSpPr>
      <p:grpSpPr>
        <a:xfrm>
          <a:off x="0" y="0"/>
          <a:ext cx="0" cy="0"/>
          <a:chOff x="0" y="0"/>
          <a:chExt cx="0" cy="0"/>
        </a:xfrm>
      </p:grpSpPr>
      <p:sp>
        <p:nvSpPr>
          <p:cNvPr id="159" name="Google Shape;159;p23"/>
          <p:cNvSpPr/>
          <p:nvPr/>
        </p:nvSpPr>
        <p:spPr>
          <a:xfrm>
            <a:off x="4459558" y="1409700"/>
            <a:ext cx="7099300" cy="46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0" name="Google Shape;160;p23"/>
          <p:cNvSpPr/>
          <p:nvPr/>
        </p:nvSpPr>
        <p:spPr>
          <a:xfrm>
            <a:off x="4459558" y="1872629"/>
            <a:ext cx="7099300" cy="409954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1" name="Google Shape;161;p23"/>
          <p:cNvSpPr txBox="1">
            <a:spLocks noGrp="1"/>
          </p:cNvSpPr>
          <p:nvPr>
            <p:ph type="title"/>
          </p:nvPr>
        </p:nvSpPr>
        <p:spPr>
          <a:xfrm>
            <a:off x="635039" y="417601"/>
            <a:ext cx="8189912" cy="545247"/>
          </a:xfrm>
          <a:prstGeom prst="rect">
            <a:avLst/>
          </a:prstGeom>
          <a:noFill/>
          <a:ln>
            <a:noFill/>
          </a:ln>
        </p:spPr>
        <p:txBody>
          <a:bodyPr spcFirstLastPara="1" wrap="square" lIns="91425" tIns="91425" rIns="91425" bIns="91425" anchor="t" anchorCtr="0"/>
          <a:lstStyle>
            <a:lvl1pPr marL="0" marR="0" lvl="0" indent="0" algn="l" rtl="0">
              <a:lnSpc>
                <a:spcPct val="111111"/>
              </a:lnSpc>
              <a:spcBef>
                <a:spcPts val="0"/>
              </a:spcBef>
              <a:spcAft>
                <a:spcPts val="0"/>
              </a:spcAft>
              <a:buClr>
                <a:schemeClr val="dk2"/>
              </a:buClr>
              <a:buSzPts val="1400"/>
              <a:buFont typeface="Times New Roman"/>
              <a:buNone/>
              <a:defRPr sz="36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62" name="Google Shape;162;p23"/>
          <p:cNvSpPr txBox="1">
            <a:spLocks noGrp="1"/>
          </p:cNvSpPr>
          <p:nvPr>
            <p:ph type="body" idx="1"/>
          </p:nvPr>
        </p:nvSpPr>
        <p:spPr>
          <a:xfrm>
            <a:off x="4710569" y="1437716"/>
            <a:ext cx="6645088" cy="428625"/>
          </a:xfrm>
          <a:prstGeom prst="rect">
            <a:avLst/>
          </a:prstGeom>
          <a:noFill/>
          <a:ln>
            <a:noFill/>
          </a:ln>
        </p:spPr>
        <p:txBody>
          <a:bodyPr spcFirstLastPara="1" wrap="square" lIns="91425" tIns="91425" rIns="91425" bIns="91425" anchor="ctr" anchorCtr="0"/>
          <a:lstStyle>
            <a:lvl1pPr marL="457200" marR="0" lvl="0" indent="-228600" algn="l" rtl="0">
              <a:lnSpc>
                <a:spcPct val="104999"/>
              </a:lnSpc>
              <a:spcBef>
                <a:spcPts val="0"/>
              </a:spcBef>
              <a:spcAft>
                <a:spcPts val="0"/>
              </a:spcAft>
              <a:buClr>
                <a:srgbClr val="FFFFFF"/>
              </a:buClr>
              <a:buSzPts val="1400"/>
              <a:buFont typeface="Arial"/>
              <a:buNone/>
              <a:defRPr sz="2000" b="1" i="0" u="none" strike="noStrike" cap="none">
                <a:solidFill>
                  <a:srgbClr val="FFFFFF"/>
                </a:solidFill>
                <a:latin typeface="Arial"/>
                <a:ea typeface="Arial"/>
                <a:cs typeface="Arial"/>
                <a:sym typeface="Arial"/>
              </a:defRPr>
            </a:lvl1pPr>
            <a:lvl2pPr marL="914400" marR="0" lvl="1" indent="-355600" algn="l" rtl="0">
              <a:lnSpc>
                <a:spcPct val="110000"/>
              </a:lnSpc>
              <a:spcBef>
                <a:spcPts val="0"/>
              </a:spcBef>
              <a:spcAft>
                <a:spcPts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rtl="0">
              <a:lnSpc>
                <a:spcPct val="110000"/>
              </a:lnSpc>
              <a:spcBef>
                <a:spcPts val="0"/>
              </a:spcBef>
              <a:spcAft>
                <a:spcPts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rtl="0">
              <a:lnSpc>
                <a:spcPct val="75000"/>
              </a:lnSpc>
              <a:spcBef>
                <a:spcPts val="0"/>
              </a:spcBef>
              <a:spcAft>
                <a:spcPts val="0"/>
              </a:spcAft>
              <a:buClr>
                <a:schemeClr val="dk1"/>
              </a:buClr>
              <a:buSzPts val="1400"/>
              <a:buFont typeface="Arial"/>
              <a:buNone/>
              <a:defRPr sz="2000" b="1" i="0" u="none" strike="noStrike" cap="none">
                <a:solidFill>
                  <a:schemeClr val="lt1"/>
                </a:solidFill>
                <a:latin typeface="Arial"/>
                <a:ea typeface="Arial"/>
                <a:cs typeface="Arial"/>
                <a:sym typeface="Arial"/>
              </a:defRPr>
            </a:lvl4pPr>
            <a:lvl5pPr marL="2286000" marR="0" lvl="4" indent="-355600" algn="l" rtl="0">
              <a:spcBef>
                <a:spcPts val="85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3" name="Google Shape;163;p23"/>
          <p:cNvSpPr txBox="1">
            <a:spLocks noGrp="1"/>
          </p:cNvSpPr>
          <p:nvPr>
            <p:ph type="body" idx="2"/>
          </p:nvPr>
        </p:nvSpPr>
        <p:spPr>
          <a:xfrm>
            <a:off x="4738208" y="2019300"/>
            <a:ext cx="6490449" cy="3657600"/>
          </a:xfrm>
          <a:prstGeom prst="rect">
            <a:avLst/>
          </a:prstGeom>
          <a:noFill/>
          <a:ln>
            <a:noFill/>
          </a:ln>
        </p:spPr>
        <p:txBody>
          <a:bodyPr spcFirstLastPara="1" wrap="square" lIns="91425" tIns="91425" rIns="91425" bIns="91425" anchor="t" anchorCtr="0"/>
          <a:lstStyle>
            <a:lvl1pPr marL="457200" marR="0" lvl="0" indent="-228600" algn="l" rtl="0">
              <a:lnSpc>
                <a:spcPct val="130000"/>
              </a:lnSpc>
              <a:spcBef>
                <a:spcPts val="0"/>
              </a:spcBef>
              <a:spcAft>
                <a:spcPts val="0"/>
              </a:spcAft>
              <a:buClr>
                <a:schemeClr val="lt2"/>
              </a:buClr>
              <a:buSzPts val="1400"/>
              <a:buFont typeface="Arial"/>
              <a:buNone/>
              <a:defRPr sz="1000" b="1" i="0" u="none" strike="noStrike" cap="none">
                <a:solidFill>
                  <a:schemeClr val="lt2"/>
                </a:solidFill>
                <a:latin typeface="Arial"/>
                <a:ea typeface="Arial"/>
                <a:cs typeface="Arial"/>
                <a:sym typeface="Arial"/>
              </a:defRPr>
            </a:lvl1pPr>
            <a:lvl2pPr marL="914400" marR="0" lvl="1" indent="-228600" algn="l" rtl="0">
              <a:lnSpc>
                <a:spcPct val="130000"/>
              </a:lnSpc>
              <a:spcBef>
                <a:spcPts val="567"/>
              </a:spcBef>
              <a:spcAft>
                <a:spcPts val="0"/>
              </a:spcAft>
              <a:buClr>
                <a:schemeClr val="lt2"/>
              </a:buClr>
              <a:buSzPts val="1800"/>
              <a:buFont typeface="Arial"/>
              <a:buNone/>
              <a:defRPr sz="1000" b="0" i="0" u="none" strike="noStrike" cap="none">
                <a:solidFill>
                  <a:srgbClr val="000000"/>
                </a:solidFill>
                <a:latin typeface="Arial"/>
                <a:ea typeface="Arial"/>
                <a:cs typeface="Arial"/>
                <a:sym typeface="Arial"/>
              </a:defRPr>
            </a:lvl2pPr>
            <a:lvl3pPr marL="1371600" marR="0" lvl="2" indent="-292100" algn="l" rtl="0">
              <a:lnSpc>
                <a:spcPct val="130000"/>
              </a:lnSpc>
              <a:spcBef>
                <a:spcPts val="567"/>
              </a:spcBef>
              <a:spcAft>
                <a:spcPts val="0"/>
              </a:spcAft>
              <a:buClr>
                <a:schemeClr val="lt2"/>
              </a:buClr>
              <a:buSzPts val="1000"/>
              <a:buFont typeface="Arial"/>
              <a:buChar char="-"/>
              <a:defRPr sz="1000" b="0" i="0" u="none" strike="noStrike" cap="none">
                <a:solidFill>
                  <a:srgbClr val="000000"/>
                </a:solidFill>
                <a:latin typeface="Arial"/>
                <a:ea typeface="Arial"/>
                <a:cs typeface="Arial"/>
                <a:sym typeface="Arial"/>
              </a:defRPr>
            </a:lvl3pPr>
            <a:lvl4pPr marL="1828800" marR="0" lvl="3" indent="-228600" algn="l" rtl="0">
              <a:lnSpc>
                <a:spcPct val="130000"/>
              </a:lnSpc>
              <a:spcBef>
                <a:spcPts val="567"/>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4" name="Google Shape;164;p23"/>
          <p:cNvSpPr>
            <a:spLocks noGrp="1"/>
          </p:cNvSpPr>
          <p:nvPr>
            <p:ph type="pic" idx="3"/>
          </p:nvPr>
        </p:nvSpPr>
        <p:spPr>
          <a:xfrm>
            <a:off x="634693" y="1409700"/>
            <a:ext cx="3416300" cy="219075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220000"/>
              </a:lnSpc>
              <a:spcBef>
                <a:spcPts val="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5" name="Google Shape;165;p23"/>
          <p:cNvSpPr>
            <a:spLocks noGrp="1"/>
          </p:cNvSpPr>
          <p:nvPr>
            <p:ph type="pic" idx="4"/>
          </p:nvPr>
        </p:nvSpPr>
        <p:spPr>
          <a:xfrm>
            <a:off x="634693" y="3762375"/>
            <a:ext cx="3416300" cy="219075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220000"/>
              </a:lnSpc>
              <a:spcBef>
                <a:spcPts val="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6" name="Google Shape;166;p23"/>
          <p:cNvSpPr>
            <a:spLocks noGrp="1"/>
          </p:cNvSpPr>
          <p:nvPr>
            <p:ph type="pic" idx="5"/>
          </p:nvPr>
        </p:nvSpPr>
        <p:spPr>
          <a:xfrm>
            <a:off x="9091960" y="561976"/>
            <a:ext cx="2476499" cy="466725"/>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275000"/>
              </a:lnSpc>
              <a:spcBef>
                <a:spcPts val="0"/>
              </a:spcBef>
              <a:spcAft>
                <a:spcPts val="0"/>
              </a:spcAft>
              <a:buClr>
                <a:schemeClr val="dk1"/>
              </a:buClr>
              <a:buSzPts val="1400"/>
              <a:buFont typeface="Arial"/>
              <a:buNone/>
              <a:defRPr sz="8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7" name="Google Shape;167;p23"/>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68" name="Google Shape;168;p23"/>
          <p:cNvSpPr txBox="1">
            <a:spLocks noGrp="1"/>
          </p:cNvSpPr>
          <p:nvPr>
            <p:ph type="ftr" idx="11"/>
          </p:nvPr>
        </p:nvSpPr>
        <p:spPr>
          <a:xfrm>
            <a:off x="8915088" y="6515931"/>
            <a:ext cx="2390822" cy="110332"/>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700" b="1">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se study Option2">
  <p:cSld name="Case study Option2">
    <p:bg>
      <p:bgPr>
        <a:solidFill>
          <a:srgbClr val="FFFFFF"/>
        </a:solidFill>
        <a:effectLst/>
      </p:bgPr>
    </p:bg>
    <p:spTree>
      <p:nvGrpSpPr>
        <p:cNvPr id="1" name="Shape 169"/>
        <p:cNvGrpSpPr/>
        <p:nvPr/>
      </p:nvGrpSpPr>
      <p:grpSpPr>
        <a:xfrm>
          <a:off x="0" y="0"/>
          <a:ext cx="0" cy="0"/>
          <a:chOff x="0" y="0"/>
          <a:chExt cx="0" cy="0"/>
        </a:xfrm>
      </p:grpSpPr>
      <p:sp>
        <p:nvSpPr>
          <p:cNvPr id="170" name="Google Shape;170;p24"/>
          <p:cNvSpPr/>
          <p:nvPr/>
        </p:nvSpPr>
        <p:spPr>
          <a:xfrm>
            <a:off x="4459558" y="1409700"/>
            <a:ext cx="7099300" cy="46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1" name="Google Shape;171;p24"/>
          <p:cNvSpPr/>
          <p:nvPr/>
        </p:nvSpPr>
        <p:spPr>
          <a:xfrm>
            <a:off x="4459558" y="1872629"/>
            <a:ext cx="7099300" cy="409954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2" name="Google Shape;172;p24"/>
          <p:cNvSpPr txBox="1">
            <a:spLocks noGrp="1"/>
          </p:cNvSpPr>
          <p:nvPr>
            <p:ph type="title"/>
          </p:nvPr>
        </p:nvSpPr>
        <p:spPr>
          <a:xfrm>
            <a:off x="630793" y="417601"/>
            <a:ext cx="8106500" cy="545247"/>
          </a:xfrm>
          <a:prstGeom prst="rect">
            <a:avLst/>
          </a:prstGeom>
          <a:noFill/>
          <a:ln>
            <a:noFill/>
          </a:ln>
        </p:spPr>
        <p:txBody>
          <a:bodyPr spcFirstLastPara="1" wrap="square" lIns="91425" tIns="91425" rIns="91425" bIns="91425" anchor="t" anchorCtr="0"/>
          <a:lstStyle>
            <a:lvl1pPr marL="0" marR="0" lvl="0" indent="0" algn="l" rtl="0">
              <a:lnSpc>
                <a:spcPct val="111111"/>
              </a:lnSpc>
              <a:spcBef>
                <a:spcPts val="0"/>
              </a:spcBef>
              <a:spcAft>
                <a:spcPts val="0"/>
              </a:spcAft>
              <a:buClr>
                <a:schemeClr val="dk2"/>
              </a:buClr>
              <a:buSzPts val="1400"/>
              <a:buFont typeface="Times New Roman"/>
              <a:buNone/>
              <a:defRPr sz="36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73" name="Google Shape;173;p24"/>
          <p:cNvSpPr txBox="1">
            <a:spLocks noGrp="1"/>
          </p:cNvSpPr>
          <p:nvPr>
            <p:ph type="body" idx="1"/>
          </p:nvPr>
        </p:nvSpPr>
        <p:spPr>
          <a:xfrm>
            <a:off x="4710569" y="1447241"/>
            <a:ext cx="6645088" cy="428625"/>
          </a:xfrm>
          <a:prstGeom prst="rect">
            <a:avLst/>
          </a:prstGeom>
          <a:noFill/>
          <a:ln>
            <a:noFill/>
          </a:ln>
        </p:spPr>
        <p:txBody>
          <a:bodyPr spcFirstLastPara="1" wrap="square" lIns="91425" tIns="91425" rIns="91425" bIns="91425" anchor="ctr" anchorCtr="0"/>
          <a:lstStyle>
            <a:lvl1pPr marL="457200" marR="0" lvl="0" indent="-228600" algn="l" rtl="0">
              <a:lnSpc>
                <a:spcPct val="104999"/>
              </a:lnSpc>
              <a:spcBef>
                <a:spcPts val="0"/>
              </a:spcBef>
              <a:spcAft>
                <a:spcPts val="0"/>
              </a:spcAft>
              <a:buClr>
                <a:schemeClr val="lt2"/>
              </a:buClr>
              <a:buSzPts val="1400"/>
              <a:buFont typeface="Arial"/>
              <a:buNone/>
              <a:defRPr sz="2000" b="1" i="0" u="none" strike="noStrike" cap="none">
                <a:solidFill>
                  <a:schemeClr val="lt2"/>
                </a:solidFill>
                <a:latin typeface="Arial"/>
                <a:ea typeface="Arial"/>
                <a:cs typeface="Arial"/>
                <a:sym typeface="Arial"/>
              </a:defRPr>
            </a:lvl1pPr>
            <a:lvl2pPr marL="914400" marR="0" lvl="1" indent="-355600" algn="l" rtl="0">
              <a:lnSpc>
                <a:spcPct val="110000"/>
              </a:lnSpc>
              <a:spcBef>
                <a:spcPts val="0"/>
              </a:spcBef>
              <a:spcAft>
                <a:spcPts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rtl="0">
              <a:lnSpc>
                <a:spcPct val="110000"/>
              </a:lnSpc>
              <a:spcBef>
                <a:spcPts val="0"/>
              </a:spcBef>
              <a:spcAft>
                <a:spcPts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rtl="0">
              <a:lnSpc>
                <a:spcPct val="75000"/>
              </a:lnSpc>
              <a:spcBef>
                <a:spcPts val="0"/>
              </a:spcBef>
              <a:spcAft>
                <a:spcPts val="0"/>
              </a:spcAft>
              <a:buClr>
                <a:schemeClr val="dk1"/>
              </a:buClr>
              <a:buSzPts val="1400"/>
              <a:buFont typeface="Arial"/>
              <a:buNone/>
              <a:defRPr sz="2000" b="1" i="0" u="none" strike="noStrike" cap="none">
                <a:solidFill>
                  <a:schemeClr val="lt1"/>
                </a:solidFill>
                <a:latin typeface="Arial"/>
                <a:ea typeface="Arial"/>
                <a:cs typeface="Arial"/>
                <a:sym typeface="Arial"/>
              </a:defRPr>
            </a:lvl4pPr>
            <a:lvl5pPr marL="2286000" marR="0" lvl="4" indent="-355600" algn="l" rtl="0">
              <a:spcBef>
                <a:spcPts val="85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4" name="Google Shape;174;p24"/>
          <p:cNvSpPr txBox="1">
            <a:spLocks noGrp="1"/>
          </p:cNvSpPr>
          <p:nvPr>
            <p:ph type="body" idx="2"/>
          </p:nvPr>
        </p:nvSpPr>
        <p:spPr>
          <a:xfrm>
            <a:off x="4738208" y="2019300"/>
            <a:ext cx="6490449" cy="3657600"/>
          </a:xfrm>
          <a:prstGeom prst="rect">
            <a:avLst/>
          </a:prstGeom>
          <a:noFill/>
          <a:ln>
            <a:noFill/>
          </a:ln>
        </p:spPr>
        <p:txBody>
          <a:bodyPr spcFirstLastPara="1" wrap="square" lIns="91425" tIns="91425" rIns="91425" bIns="91425" anchor="t" anchorCtr="0"/>
          <a:lstStyle>
            <a:lvl1pPr marL="457200" marR="0" lvl="0" indent="-228600" algn="l" rtl="0">
              <a:lnSpc>
                <a:spcPct val="130000"/>
              </a:lnSpc>
              <a:spcBef>
                <a:spcPts val="0"/>
              </a:spcBef>
              <a:spcAft>
                <a:spcPts val="0"/>
              </a:spcAft>
              <a:buClr>
                <a:schemeClr val="lt2"/>
              </a:buClr>
              <a:buSzPts val="1400"/>
              <a:buFont typeface="Arial"/>
              <a:buNone/>
              <a:defRPr sz="1000" b="1" i="0" u="none" strike="noStrike" cap="none">
                <a:solidFill>
                  <a:schemeClr val="lt2"/>
                </a:solidFill>
                <a:latin typeface="Arial"/>
                <a:ea typeface="Arial"/>
                <a:cs typeface="Arial"/>
                <a:sym typeface="Arial"/>
              </a:defRPr>
            </a:lvl1pPr>
            <a:lvl2pPr marL="914400" marR="0" lvl="1" indent="-228600" algn="l" rtl="0">
              <a:lnSpc>
                <a:spcPct val="130000"/>
              </a:lnSpc>
              <a:spcBef>
                <a:spcPts val="567"/>
              </a:spcBef>
              <a:spcAft>
                <a:spcPts val="0"/>
              </a:spcAft>
              <a:buClr>
                <a:schemeClr val="lt2"/>
              </a:buClr>
              <a:buSzPts val="1800"/>
              <a:buFont typeface="Arial"/>
              <a:buNone/>
              <a:defRPr sz="1000" b="0" i="0" u="none" strike="noStrike" cap="none">
                <a:solidFill>
                  <a:srgbClr val="000000"/>
                </a:solidFill>
                <a:latin typeface="Arial"/>
                <a:ea typeface="Arial"/>
                <a:cs typeface="Arial"/>
                <a:sym typeface="Arial"/>
              </a:defRPr>
            </a:lvl2pPr>
            <a:lvl3pPr marL="1371600" marR="0" lvl="2" indent="-292100" algn="l" rtl="0">
              <a:lnSpc>
                <a:spcPct val="130000"/>
              </a:lnSpc>
              <a:spcBef>
                <a:spcPts val="567"/>
              </a:spcBef>
              <a:spcAft>
                <a:spcPts val="0"/>
              </a:spcAft>
              <a:buClr>
                <a:schemeClr val="lt2"/>
              </a:buClr>
              <a:buSzPts val="1000"/>
              <a:buFont typeface="Arial"/>
              <a:buChar char="-"/>
              <a:defRPr sz="1000" b="0" i="0" u="none" strike="noStrike" cap="none">
                <a:solidFill>
                  <a:srgbClr val="000000"/>
                </a:solidFill>
                <a:latin typeface="Arial"/>
                <a:ea typeface="Arial"/>
                <a:cs typeface="Arial"/>
                <a:sym typeface="Arial"/>
              </a:defRPr>
            </a:lvl3pPr>
            <a:lvl4pPr marL="1828800" marR="0" lvl="3" indent="-228600" algn="l" rtl="0">
              <a:lnSpc>
                <a:spcPct val="130000"/>
              </a:lnSpc>
              <a:spcBef>
                <a:spcPts val="567"/>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5" name="Google Shape;175;p24"/>
          <p:cNvSpPr>
            <a:spLocks noGrp="1"/>
          </p:cNvSpPr>
          <p:nvPr>
            <p:ph type="pic" idx="3"/>
          </p:nvPr>
        </p:nvSpPr>
        <p:spPr>
          <a:xfrm>
            <a:off x="634693" y="1409700"/>
            <a:ext cx="3416300" cy="219075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220000"/>
              </a:lnSpc>
              <a:spcBef>
                <a:spcPts val="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6" name="Google Shape;176;p24"/>
          <p:cNvSpPr>
            <a:spLocks noGrp="1"/>
          </p:cNvSpPr>
          <p:nvPr>
            <p:ph type="pic" idx="4"/>
          </p:nvPr>
        </p:nvSpPr>
        <p:spPr>
          <a:xfrm>
            <a:off x="634693" y="3762375"/>
            <a:ext cx="3416300" cy="219075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220000"/>
              </a:lnSpc>
              <a:spcBef>
                <a:spcPts val="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7" name="Google Shape;177;p24"/>
          <p:cNvSpPr>
            <a:spLocks noGrp="1"/>
          </p:cNvSpPr>
          <p:nvPr>
            <p:ph type="pic" idx="5"/>
          </p:nvPr>
        </p:nvSpPr>
        <p:spPr>
          <a:xfrm>
            <a:off x="9080809" y="561976"/>
            <a:ext cx="2476499" cy="466725"/>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275000"/>
              </a:lnSpc>
              <a:spcBef>
                <a:spcPts val="0"/>
              </a:spcBef>
              <a:spcAft>
                <a:spcPts val="0"/>
              </a:spcAft>
              <a:buClr>
                <a:schemeClr val="dk1"/>
              </a:buClr>
              <a:buSzPts val="1400"/>
              <a:buFont typeface="Arial"/>
              <a:buNone/>
              <a:defRPr sz="8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8" name="Google Shape;178;p24"/>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79" name="Google Shape;179;p24"/>
          <p:cNvSpPr txBox="1">
            <a:spLocks noGrp="1"/>
          </p:cNvSpPr>
          <p:nvPr>
            <p:ph type="ftr" idx="11"/>
          </p:nvPr>
        </p:nvSpPr>
        <p:spPr>
          <a:xfrm>
            <a:off x="8915088" y="6515931"/>
            <a:ext cx="2390822" cy="110332"/>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700" b="1">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Option2">
  <p:cSld name="Title Slide Option2">
    <p:bg>
      <p:bgPr>
        <a:solidFill>
          <a:schemeClr val="lt1"/>
        </a:solidFill>
        <a:effectLst/>
      </p:bgPr>
    </p:bg>
    <p:spTree>
      <p:nvGrpSpPr>
        <p:cNvPr id="1" name="Shape 22"/>
        <p:cNvGrpSpPr/>
        <p:nvPr/>
      </p:nvGrpSpPr>
      <p:grpSpPr>
        <a:xfrm>
          <a:off x="0" y="0"/>
          <a:ext cx="0" cy="0"/>
          <a:chOff x="0" y="0"/>
          <a:chExt cx="0" cy="0"/>
        </a:xfrm>
      </p:grpSpPr>
      <p:sp>
        <p:nvSpPr>
          <p:cNvPr id="23" name="Google Shape;23;p3"/>
          <p:cNvSpPr txBox="1">
            <a:spLocks noGrp="1"/>
          </p:cNvSpPr>
          <p:nvPr>
            <p:ph type="ctrTitle"/>
          </p:nvPr>
        </p:nvSpPr>
        <p:spPr>
          <a:xfrm>
            <a:off x="630353" y="1681201"/>
            <a:ext cx="4978400" cy="2063261"/>
          </a:xfrm>
          <a:prstGeom prst="rect">
            <a:avLst/>
          </a:prstGeom>
          <a:noFill/>
          <a:ln>
            <a:noFill/>
          </a:ln>
        </p:spPr>
        <p:txBody>
          <a:bodyPr spcFirstLastPara="1" wrap="square" lIns="91425" tIns="91425" rIns="91425" bIns="91425" anchor="t" anchorCtr="0"/>
          <a:lstStyle>
            <a:lvl1pPr marL="0" marR="0" lvl="0" indent="0" algn="l" rtl="0">
              <a:lnSpc>
                <a:spcPct val="110526"/>
              </a:lnSpc>
              <a:spcBef>
                <a:spcPts val="0"/>
              </a:spcBef>
              <a:spcAft>
                <a:spcPts val="0"/>
              </a:spcAft>
              <a:buClr>
                <a:schemeClr val="lt2"/>
              </a:buClr>
              <a:buSzPts val="1400"/>
              <a:buFont typeface="Playfair Display"/>
              <a:buNone/>
              <a:defRPr sz="3800" i="0" u="none" strike="noStrike" cap="none">
                <a:solidFill>
                  <a:schemeClr val="lt2"/>
                </a:solidFill>
                <a:latin typeface="Playfair Display"/>
                <a:ea typeface="Playfair Display"/>
                <a:cs typeface="Playfair Display"/>
                <a:sym typeface="Playfair Display"/>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4" name="Google Shape;24;p3"/>
          <p:cNvSpPr txBox="1">
            <a:spLocks noGrp="1"/>
          </p:cNvSpPr>
          <p:nvPr>
            <p:ph type="subTitle" idx="1"/>
          </p:nvPr>
        </p:nvSpPr>
        <p:spPr>
          <a:xfrm>
            <a:off x="628654" y="4057201"/>
            <a:ext cx="4592145" cy="1130791"/>
          </a:xfrm>
          <a:prstGeom prst="rect">
            <a:avLst/>
          </a:prstGeom>
          <a:noFill/>
          <a:ln>
            <a:noFill/>
          </a:ln>
        </p:spPr>
        <p:txBody>
          <a:bodyPr spcFirstLastPara="1" wrap="square" lIns="91425" tIns="91425" rIns="91425" bIns="91425" anchor="t" anchorCtr="0"/>
          <a:lstStyle>
            <a:lvl1pPr marL="0" marR="0" lvl="0" indent="0" algn="l" rtl="0">
              <a:lnSpc>
                <a:spcPct val="133333"/>
              </a:lnSpc>
              <a:spcBef>
                <a:spcPts val="0"/>
              </a:spcBef>
              <a:spcAft>
                <a:spcPts val="0"/>
              </a:spcAft>
              <a:buClr>
                <a:schemeClr val="lt2"/>
              </a:buClr>
              <a:buSzPts val="1400"/>
              <a:buNone/>
              <a:defRPr sz="1800" i="0" u="none" strike="noStrike" cap="none">
                <a:solidFill>
                  <a:schemeClr val="lt2"/>
                </a:solidFill>
              </a:defRPr>
            </a:lvl1pPr>
            <a:lvl2pPr marL="457200" marR="0" lvl="1" indent="0" algn="ctr" rtl="0">
              <a:lnSpc>
                <a:spcPct val="122222"/>
              </a:lnSpc>
              <a:spcBef>
                <a:spcPts val="0"/>
              </a:spcBef>
              <a:spcAft>
                <a:spcPts val="0"/>
              </a:spcAft>
              <a:buClr>
                <a:schemeClr val="lt2"/>
              </a:buClr>
              <a:buSzPts val="1800"/>
              <a:buFont typeface="Arial"/>
              <a:buNone/>
              <a:defRPr sz="1800" b="0" i="0" u="none" strike="noStrike" cap="none">
                <a:solidFill>
                  <a:srgbClr val="888888"/>
                </a:solidFill>
                <a:latin typeface="Arial"/>
                <a:ea typeface="Arial"/>
                <a:cs typeface="Arial"/>
                <a:sym typeface="Arial"/>
              </a:defRPr>
            </a:lvl2pPr>
            <a:lvl3pPr marL="914400" marR="0" lvl="2" indent="0" algn="ctr" rtl="0">
              <a:lnSpc>
                <a:spcPct val="122222"/>
              </a:lnSpc>
              <a:spcBef>
                <a:spcPts val="0"/>
              </a:spcBef>
              <a:spcAft>
                <a:spcPts val="0"/>
              </a:spcAft>
              <a:buClr>
                <a:schemeClr val="accent4"/>
              </a:buClr>
              <a:buSzPts val="1800"/>
              <a:buFont typeface="Arial"/>
              <a:buNone/>
              <a:defRPr sz="1800" b="0" i="0" u="none" strike="noStrike" cap="none">
                <a:solidFill>
                  <a:srgbClr val="888888"/>
                </a:solidFill>
                <a:latin typeface="Arial"/>
                <a:ea typeface="Arial"/>
                <a:cs typeface="Arial"/>
                <a:sym typeface="Arial"/>
              </a:defRPr>
            </a:lvl3pPr>
            <a:lvl4pPr marL="1371600" marR="0" lvl="3" indent="0" algn="ctr" rtl="0">
              <a:lnSpc>
                <a:spcPct val="125000"/>
              </a:lnSpc>
              <a:spcBef>
                <a:spcPts val="0"/>
              </a:spcBef>
              <a:spcAft>
                <a:spcPts val="0"/>
              </a:spcAft>
              <a:buClr>
                <a:schemeClr val="dk1"/>
              </a:buClr>
              <a:buSzPts val="1400"/>
              <a:buFont typeface="Arial"/>
              <a:buNone/>
              <a:defRPr sz="1200" b="0" i="0" u="none" strike="noStrike" cap="none">
                <a:solidFill>
                  <a:srgbClr val="888888"/>
                </a:solidFill>
                <a:latin typeface="Arial"/>
                <a:ea typeface="Arial"/>
                <a:cs typeface="Arial"/>
                <a:sym typeface="Arial"/>
              </a:defRPr>
            </a:lvl4pPr>
            <a:lvl5pPr marL="1828800" marR="0" lvl="4" indent="0" algn="ctr" rtl="0">
              <a:spcBef>
                <a:spcPts val="85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25" name="Google Shape;25;p3"/>
          <p:cNvSpPr txBox="1">
            <a:spLocks noGrp="1"/>
          </p:cNvSpPr>
          <p:nvPr>
            <p:ph type="body" idx="2"/>
          </p:nvPr>
        </p:nvSpPr>
        <p:spPr>
          <a:xfrm>
            <a:off x="626150" y="6265863"/>
            <a:ext cx="5287404" cy="285750"/>
          </a:xfrm>
          <a:prstGeom prst="rect">
            <a:avLst/>
          </a:prstGeom>
          <a:noFill/>
          <a:ln>
            <a:noFill/>
          </a:ln>
        </p:spPr>
        <p:txBody>
          <a:bodyPr spcFirstLastPara="1" wrap="square" lIns="91425" tIns="91425" rIns="91425" bIns="91425" anchor="t" anchorCtr="0"/>
          <a:lstStyle>
            <a:lvl1pPr marL="457200" marR="0" lvl="0" indent="-228600" algn="l" rtl="0">
              <a:lnSpc>
                <a:spcPct val="122222"/>
              </a:lnSpc>
              <a:spcBef>
                <a:spcPts val="0"/>
              </a:spcBef>
              <a:spcAft>
                <a:spcPts val="0"/>
              </a:spcAft>
              <a:buClr>
                <a:schemeClr val="lt2"/>
              </a:buClr>
              <a:buSzPts val="1400"/>
              <a:buNone/>
              <a:defRPr sz="1800" i="0" u="none" strike="noStrike" cap="none">
                <a:solidFill>
                  <a:schemeClr val="lt2"/>
                </a:solidFill>
              </a:defRPr>
            </a:lvl1pPr>
            <a:lvl2pPr marL="914400" marR="0" lvl="1" indent="-342900" algn="l" rtl="0">
              <a:lnSpc>
                <a:spcPct val="122222"/>
              </a:lnSpc>
              <a:spcBef>
                <a:spcPts val="0"/>
              </a:spcBef>
              <a:spcAft>
                <a:spcPts val="0"/>
              </a:spcAft>
              <a:buClr>
                <a:schemeClr val="lt2"/>
              </a:buClr>
              <a:buSzPts val="1800"/>
              <a:buFont typeface="Open Sans"/>
              <a:buChar char="•"/>
              <a:defRPr sz="1800" i="0" u="none" strike="noStrike" cap="none">
                <a:solidFill>
                  <a:schemeClr val="dk1"/>
                </a:solidFill>
                <a:latin typeface="Open Sans"/>
                <a:ea typeface="Open Sans"/>
                <a:cs typeface="Open Sans"/>
                <a:sym typeface="Open Sans"/>
              </a:defRPr>
            </a:lvl2pPr>
            <a:lvl3pPr marL="1371600" marR="0" lvl="2" indent="-342900" algn="l" rtl="0">
              <a:lnSpc>
                <a:spcPct val="122222"/>
              </a:lnSpc>
              <a:spcBef>
                <a:spcPts val="0"/>
              </a:spcBef>
              <a:spcAft>
                <a:spcPts val="0"/>
              </a:spcAft>
              <a:buClr>
                <a:schemeClr val="accent4"/>
              </a:buClr>
              <a:buSzPts val="1800"/>
              <a:buFont typeface="Open Sans"/>
              <a:buChar char="‒"/>
              <a:defRPr sz="1800" i="0" u="none" strike="noStrike" cap="none">
                <a:solidFill>
                  <a:schemeClr val="dk1"/>
                </a:solidFill>
                <a:latin typeface="Open Sans"/>
                <a:ea typeface="Open Sans"/>
                <a:cs typeface="Open Sans"/>
                <a:sym typeface="Open Sans"/>
              </a:defRPr>
            </a:lvl3pPr>
            <a:lvl4pPr marL="1828800" marR="0" lvl="3" indent="-228600" algn="l" rtl="0">
              <a:lnSpc>
                <a:spcPct val="125000"/>
              </a:lnSpc>
              <a:spcBef>
                <a:spcPts val="0"/>
              </a:spcBef>
              <a:spcAft>
                <a:spcPts val="0"/>
              </a:spcAft>
              <a:buClr>
                <a:schemeClr val="dk1"/>
              </a:buClr>
              <a:buSzPts val="1400"/>
              <a:buFont typeface="Open Sans"/>
              <a:buNone/>
              <a:defRPr sz="1200" i="0" u="none" strike="noStrike" cap="none">
                <a:solidFill>
                  <a:schemeClr val="lt2"/>
                </a:solidFill>
                <a:latin typeface="Open Sans"/>
                <a:ea typeface="Open Sans"/>
                <a:cs typeface="Open Sans"/>
                <a:sym typeface="Open Sans"/>
              </a:defRPr>
            </a:lvl4pPr>
            <a:lvl5pPr marL="2286000" marR="0" lvl="4" indent="-342900" algn="l" rtl="0">
              <a:spcBef>
                <a:spcPts val="850"/>
              </a:spcBef>
              <a:spcAft>
                <a:spcPts val="0"/>
              </a:spcAft>
              <a:buClr>
                <a:schemeClr val="dk1"/>
              </a:buClr>
              <a:buSzPts val="1800"/>
              <a:buFont typeface="Open Sans"/>
              <a:buChar char="»"/>
              <a:defRPr sz="1800" i="0" u="none" strike="noStrike" cap="none">
                <a:solidFill>
                  <a:schemeClr val="dk1"/>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Open Sans"/>
              <a:buChar char="•"/>
              <a:defRPr sz="2000" i="0" u="none" strike="noStrike" cap="none">
                <a:solidFill>
                  <a:schemeClr val="dk1"/>
                </a:solidFill>
                <a:latin typeface="Open Sans"/>
                <a:ea typeface="Open Sans"/>
                <a:cs typeface="Open Sans"/>
                <a:sym typeface="Open Sans"/>
              </a:defRPr>
            </a:lvl6pPr>
            <a:lvl7pPr marL="3200400" marR="0" lvl="6" indent="-355600" algn="l" rtl="0">
              <a:spcBef>
                <a:spcPts val="400"/>
              </a:spcBef>
              <a:spcAft>
                <a:spcPts val="0"/>
              </a:spcAft>
              <a:buClr>
                <a:schemeClr val="dk1"/>
              </a:buClr>
              <a:buSzPts val="2000"/>
              <a:buFont typeface="Open Sans"/>
              <a:buChar char="•"/>
              <a:defRPr sz="2000" i="0" u="none" strike="noStrike" cap="none">
                <a:solidFill>
                  <a:schemeClr val="dk1"/>
                </a:solidFill>
                <a:latin typeface="Open Sans"/>
                <a:ea typeface="Open Sans"/>
                <a:cs typeface="Open Sans"/>
                <a:sym typeface="Open Sans"/>
              </a:defRPr>
            </a:lvl7pPr>
            <a:lvl8pPr marL="3657600" marR="0" lvl="7" indent="-355600" algn="l" rtl="0">
              <a:spcBef>
                <a:spcPts val="400"/>
              </a:spcBef>
              <a:spcAft>
                <a:spcPts val="0"/>
              </a:spcAft>
              <a:buClr>
                <a:schemeClr val="dk1"/>
              </a:buClr>
              <a:buSzPts val="2000"/>
              <a:buFont typeface="Open Sans"/>
              <a:buChar char="•"/>
              <a:defRPr sz="2000" i="0" u="none" strike="noStrike" cap="none">
                <a:solidFill>
                  <a:schemeClr val="dk1"/>
                </a:solidFill>
                <a:latin typeface="Open Sans"/>
                <a:ea typeface="Open Sans"/>
                <a:cs typeface="Open Sans"/>
                <a:sym typeface="Open Sans"/>
              </a:defRPr>
            </a:lvl8pPr>
            <a:lvl9pPr marL="4114800" marR="0" lvl="8" indent="-355600" algn="l" rtl="0">
              <a:spcBef>
                <a:spcPts val="400"/>
              </a:spcBef>
              <a:spcAft>
                <a:spcPts val="0"/>
              </a:spcAft>
              <a:buClr>
                <a:schemeClr val="dk1"/>
              </a:buClr>
              <a:buSzPts val="2000"/>
              <a:buFont typeface="Open Sans"/>
              <a:buChar char="•"/>
              <a:defRPr sz="2000" i="0" u="none" strike="noStrike" cap="none">
                <a:solidFill>
                  <a:schemeClr val="dk1"/>
                </a:solidFill>
                <a:latin typeface="Open Sans"/>
                <a:ea typeface="Open Sans"/>
                <a:cs typeface="Open Sans"/>
                <a:sym typeface="Open Sans"/>
              </a:defRPr>
            </a:lvl9pPr>
          </a:lstStyle>
          <a:p>
            <a:endParaRPr/>
          </a:p>
        </p:txBody>
      </p:sp>
      <p:sp>
        <p:nvSpPr>
          <p:cNvPr id="26" name="Google Shape;26;p3"/>
          <p:cNvSpPr>
            <a:spLocks noGrp="1"/>
          </p:cNvSpPr>
          <p:nvPr>
            <p:ph type="pic" idx="3"/>
          </p:nvPr>
        </p:nvSpPr>
        <p:spPr>
          <a:xfrm>
            <a:off x="6108699" y="0"/>
            <a:ext cx="6083300" cy="6858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7" name="Google Shape;27;p3"/>
          <p:cNvPicPr preferRelativeResize="0"/>
          <p:nvPr/>
        </p:nvPicPr>
        <p:blipFill rotWithShape="1">
          <a:blip r:embed="rId2">
            <a:alphaModFix/>
          </a:blip>
          <a:srcRect/>
          <a:stretch/>
        </p:blipFill>
        <p:spPr>
          <a:xfrm>
            <a:off x="613833" y="409107"/>
            <a:ext cx="1148400" cy="813600"/>
          </a:xfrm>
          <a:prstGeom prst="rect">
            <a:avLst/>
          </a:prstGeom>
          <a:noFill/>
          <a:ln>
            <a:noFill/>
          </a:ln>
        </p:spPr>
      </p:pic>
      <p:sp>
        <p:nvSpPr>
          <p:cNvPr id="28" name="Google Shape;28;p3"/>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i="0" u="none" strike="noStrike" cap="none">
                <a:solidFill>
                  <a:schemeClr val="lt2"/>
                </a:solidFill>
                <a:latin typeface="Arial"/>
                <a:ea typeface="Arial"/>
                <a:cs typeface="Arial"/>
                <a:sym typeface="Arial"/>
              </a:defRPr>
            </a:lvl1pPr>
            <a:lvl2pPr marL="0" marR="0" lvl="1" indent="0" algn="l" rtl="0">
              <a:spcBef>
                <a:spcPts val="0"/>
              </a:spcBef>
              <a:buNone/>
              <a:defRPr sz="800" b="1" i="0" u="none" strike="noStrike" cap="none">
                <a:solidFill>
                  <a:schemeClr val="lt2"/>
                </a:solidFill>
                <a:latin typeface="Arial"/>
                <a:ea typeface="Arial"/>
                <a:cs typeface="Arial"/>
                <a:sym typeface="Arial"/>
              </a:defRPr>
            </a:lvl2pPr>
            <a:lvl3pPr marL="0" marR="0" lvl="2" indent="0" algn="l" rtl="0">
              <a:spcBef>
                <a:spcPts val="0"/>
              </a:spcBef>
              <a:buNone/>
              <a:defRPr sz="800" b="1" i="0" u="none" strike="noStrike" cap="none">
                <a:solidFill>
                  <a:schemeClr val="lt2"/>
                </a:solidFill>
                <a:latin typeface="Arial"/>
                <a:ea typeface="Arial"/>
                <a:cs typeface="Arial"/>
                <a:sym typeface="Arial"/>
              </a:defRPr>
            </a:lvl3pPr>
            <a:lvl4pPr marL="0" marR="0" lvl="3" indent="0" algn="l" rtl="0">
              <a:spcBef>
                <a:spcPts val="0"/>
              </a:spcBef>
              <a:buNone/>
              <a:defRPr sz="800" b="1" i="0" u="none" strike="noStrike" cap="none">
                <a:solidFill>
                  <a:schemeClr val="lt2"/>
                </a:solidFill>
                <a:latin typeface="Arial"/>
                <a:ea typeface="Arial"/>
                <a:cs typeface="Arial"/>
                <a:sym typeface="Arial"/>
              </a:defRPr>
            </a:lvl4pPr>
            <a:lvl5pPr marL="0" marR="0" lvl="4" indent="0" algn="l" rtl="0">
              <a:spcBef>
                <a:spcPts val="0"/>
              </a:spcBef>
              <a:buNone/>
              <a:defRPr sz="800" b="1" i="0" u="none" strike="noStrike" cap="none">
                <a:solidFill>
                  <a:schemeClr val="lt2"/>
                </a:solidFill>
                <a:latin typeface="Arial"/>
                <a:ea typeface="Arial"/>
                <a:cs typeface="Arial"/>
                <a:sym typeface="Arial"/>
              </a:defRPr>
            </a:lvl5pPr>
            <a:lvl6pPr marL="0" marR="0" lvl="5" indent="0" algn="l" rtl="0">
              <a:spcBef>
                <a:spcPts val="0"/>
              </a:spcBef>
              <a:buNone/>
              <a:defRPr sz="800" b="1" i="0" u="none" strike="noStrike" cap="none">
                <a:solidFill>
                  <a:schemeClr val="lt2"/>
                </a:solidFill>
                <a:latin typeface="Arial"/>
                <a:ea typeface="Arial"/>
                <a:cs typeface="Arial"/>
                <a:sym typeface="Arial"/>
              </a:defRPr>
            </a:lvl6pPr>
            <a:lvl7pPr marL="0" marR="0" lvl="6" indent="0" algn="l" rtl="0">
              <a:spcBef>
                <a:spcPts val="0"/>
              </a:spcBef>
              <a:buNone/>
              <a:defRPr sz="800" b="1" i="0" u="none" strike="noStrike" cap="none">
                <a:solidFill>
                  <a:schemeClr val="lt2"/>
                </a:solidFill>
                <a:latin typeface="Arial"/>
                <a:ea typeface="Arial"/>
                <a:cs typeface="Arial"/>
                <a:sym typeface="Arial"/>
              </a:defRPr>
            </a:lvl7pPr>
            <a:lvl8pPr marL="0" marR="0" lvl="7" indent="0" algn="l" rtl="0">
              <a:spcBef>
                <a:spcPts val="0"/>
              </a:spcBef>
              <a:buNone/>
              <a:defRPr sz="800" b="1" i="0" u="none" strike="noStrike" cap="none">
                <a:solidFill>
                  <a:schemeClr val="lt2"/>
                </a:solidFill>
                <a:latin typeface="Arial"/>
                <a:ea typeface="Arial"/>
                <a:cs typeface="Arial"/>
                <a:sym typeface="Arial"/>
              </a:defRPr>
            </a:lvl8pPr>
            <a:lvl9pPr marL="0" marR="0" lvl="8" indent="0" algn="l" rtl="0">
              <a:spcBef>
                <a:spcPts val="0"/>
              </a:spcBef>
              <a:buNone/>
              <a:defRPr sz="800" b="1" i="0" u="none" strike="noStrike" cap="none">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29" name="Google Shape;29;p3"/>
          <p:cNvCxnSpPr/>
          <p:nvPr/>
        </p:nvCxnSpPr>
        <p:spPr>
          <a:xfrm>
            <a:off x="11342478" y="6520020"/>
            <a:ext cx="0" cy="86400"/>
          </a:xfrm>
          <a:prstGeom prst="straightConnector1">
            <a:avLst/>
          </a:prstGeom>
          <a:noFill/>
          <a:ln w="9525" cap="flat" cmpd="sng">
            <a:solidFill>
              <a:schemeClr val="lt2"/>
            </a:solidFill>
            <a:prstDash val="solid"/>
            <a:round/>
            <a:headEnd type="none" w="sm" len="sm"/>
            <a:tailEnd type="none" w="sm" len="sm"/>
          </a:ln>
        </p:spPr>
      </p:cxnSp>
      <p:sp>
        <p:nvSpPr>
          <p:cNvPr id="30" name="Google Shape;30;p3"/>
          <p:cNvSpPr txBox="1">
            <a:spLocks noGrp="1"/>
          </p:cNvSpPr>
          <p:nvPr>
            <p:ph type="ftr" idx="11"/>
          </p:nvPr>
        </p:nvSpPr>
        <p:spPr>
          <a:xfrm>
            <a:off x="8915088" y="6515931"/>
            <a:ext cx="2390822" cy="110332"/>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700" b="1" i="0" u="none" strike="noStrike" cap="none">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rgbClr val="FFFFFF"/>
        </a:solidFill>
        <a:effectLst/>
      </p:bgPr>
    </p:bg>
    <p:spTree>
      <p:nvGrpSpPr>
        <p:cNvPr id="1" name="Shape 185"/>
        <p:cNvGrpSpPr/>
        <p:nvPr/>
      </p:nvGrpSpPr>
      <p:grpSpPr>
        <a:xfrm>
          <a:off x="0" y="0"/>
          <a:ext cx="0" cy="0"/>
          <a:chOff x="0" y="0"/>
          <a:chExt cx="0" cy="0"/>
        </a:xfrm>
      </p:grpSpPr>
      <p:sp>
        <p:nvSpPr>
          <p:cNvPr id="186" name="Google Shape;186;p26"/>
          <p:cNvSpPr txBox="1">
            <a:spLocks noGrp="1"/>
          </p:cNvSpPr>
          <p:nvPr>
            <p:ph type="title"/>
          </p:nvPr>
        </p:nvSpPr>
        <p:spPr>
          <a:xfrm>
            <a:off x="623888" y="417600"/>
            <a:ext cx="10944225" cy="1096875"/>
          </a:xfrm>
          <a:prstGeom prst="rect">
            <a:avLst/>
          </a:prstGeom>
          <a:noFill/>
          <a:ln>
            <a:noFill/>
          </a:ln>
        </p:spPr>
        <p:txBody>
          <a:bodyPr spcFirstLastPara="1" wrap="square" lIns="91425" tIns="91425" rIns="91425" bIns="91425" anchor="t" anchorCtr="0"/>
          <a:lstStyle>
            <a:lvl1pPr marL="0" marR="0" lvl="0" indent="0" algn="l" rtl="0">
              <a:lnSpc>
                <a:spcPct val="111111"/>
              </a:lnSpc>
              <a:spcBef>
                <a:spcPts val="0"/>
              </a:spcBef>
              <a:spcAft>
                <a:spcPts val="0"/>
              </a:spcAft>
              <a:buClr>
                <a:schemeClr val="dk2"/>
              </a:buClr>
              <a:buSzPts val="1400"/>
              <a:buNone/>
              <a:defRPr sz="3600" i="0" u="none" strike="noStrike" cap="none">
                <a:solidFill>
                  <a:schemeClr val="accent6"/>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dirty="0"/>
          </a:p>
        </p:txBody>
      </p:sp>
      <p:sp>
        <p:nvSpPr>
          <p:cNvPr id="187" name="Google Shape;187;p26"/>
          <p:cNvSpPr txBox="1">
            <a:spLocks noGrp="1"/>
          </p:cNvSpPr>
          <p:nvPr>
            <p:ph type="body" idx="1"/>
          </p:nvPr>
        </p:nvSpPr>
        <p:spPr>
          <a:xfrm>
            <a:off x="623889" y="1704976"/>
            <a:ext cx="8888102" cy="3171825"/>
          </a:xfrm>
          <a:prstGeom prst="rect">
            <a:avLst/>
          </a:prstGeom>
          <a:noFill/>
          <a:ln>
            <a:noFill/>
          </a:ln>
        </p:spPr>
        <p:txBody>
          <a:bodyPr spcFirstLastPara="1" wrap="square" lIns="91425" tIns="91425" rIns="91425" bIns="91425" anchor="t" anchorCtr="0"/>
          <a:lstStyle>
            <a:lvl1pPr marL="457200" marR="0" lvl="0" indent="-228600" algn="l" rtl="0">
              <a:lnSpc>
                <a:spcPct val="122222"/>
              </a:lnSpc>
              <a:spcBef>
                <a:spcPts val="0"/>
              </a:spcBef>
              <a:spcAft>
                <a:spcPts val="0"/>
              </a:spcAft>
              <a:buClr>
                <a:srgbClr val="000000"/>
              </a:buClr>
              <a:buSzPts val="1400"/>
              <a:buNone/>
              <a:defRPr sz="1800" i="0" u="none" strike="noStrike" cap="none">
                <a:solidFill>
                  <a:srgbClr val="000000"/>
                </a:solidFill>
              </a:defRPr>
            </a:lvl1pPr>
            <a:lvl2pPr marL="914400" marR="0" lvl="1" indent="-342900" algn="l" rtl="0">
              <a:lnSpc>
                <a:spcPct val="122222"/>
              </a:lnSpc>
              <a:spcBef>
                <a:spcPts val="0"/>
              </a:spcBef>
              <a:spcAft>
                <a:spcPts val="0"/>
              </a:spcAft>
              <a:buClr>
                <a:schemeClr val="lt2"/>
              </a:buClr>
              <a:buSzPts val="1800"/>
              <a:buChar char="•"/>
              <a:defRPr sz="1800" i="0" u="none" strike="noStrike" cap="none">
                <a:solidFill>
                  <a:srgbClr val="000000"/>
                </a:solidFill>
              </a:defRPr>
            </a:lvl2pPr>
            <a:lvl3pPr marL="1371600" marR="0" lvl="2" indent="-342900" algn="l" rtl="0">
              <a:lnSpc>
                <a:spcPct val="122222"/>
              </a:lnSpc>
              <a:spcBef>
                <a:spcPts val="0"/>
              </a:spcBef>
              <a:spcAft>
                <a:spcPts val="0"/>
              </a:spcAft>
              <a:buClr>
                <a:schemeClr val="accent4"/>
              </a:buClr>
              <a:buSzPts val="1800"/>
              <a:buChar char="‒"/>
              <a:defRPr sz="1800" i="0" u="none" strike="noStrike" cap="none">
                <a:solidFill>
                  <a:srgbClr val="000000"/>
                </a:solidFill>
              </a:defRPr>
            </a:lvl3pPr>
            <a:lvl4pPr marL="1828800" marR="0" lvl="3" indent="-228600" algn="l" rtl="0">
              <a:lnSpc>
                <a:spcPct val="125000"/>
              </a:lnSpc>
              <a:spcBef>
                <a:spcPts val="0"/>
              </a:spcBef>
              <a:spcAft>
                <a:spcPts val="0"/>
              </a:spcAft>
              <a:buClr>
                <a:schemeClr val="dk1"/>
              </a:buClr>
              <a:buSzPts val="1400"/>
              <a:buNone/>
              <a:defRPr sz="1200" i="0" u="none" strike="noStrike" cap="none">
                <a:solidFill>
                  <a:schemeClr val="lt2"/>
                </a:solidFill>
              </a:defRPr>
            </a:lvl4pPr>
            <a:lvl5pPr marL="2286000" marR="0" lvl="4" indent="-342900" algn="l" rtl="0">
              <a:spcBef>
                <a:spcPts val="850"/>
              </a:spcBef>
              <a:spcAft>
                <a:spcPts val="0"/>
              </a:spcAft>
              <a:buClr>
                <a:schemeClr val="dk1"/>
              </a:buClr>
              <a:buSzPts val="1800"/>
              <a:buChar char="»"/>
              <a:defRPr sz="1800" i="0" u="none" strike="noStrike" cap="none">
                <a:solidFill>
                  <a:schemeClr val="dk1"/>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88" name="Google Shape;188;p26"/>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89" name="Google Shape;189;p26"/>
          <p:cNvSpPr txBox="1">
            <a:spLocks noGrp="1"/>
          </p:cNvSpPr>
          <p:nvPr>
            <p:ph type="ftr" idx="11"/>
          </p:nvPr>
        </p:nvSpPr>
        <p:spPr>
          <a:xfrm>
            <a:off x="8915088" y="6515931"/>
            <a:ext cx="2390822" cy="110332"/>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700" b="1">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ed">
  <p:cSld name="Numbered">
    <p:bg>
      <p:bgPr>
        <a:solidFill>
          <a:srgbClr val="FFFFFF"/>
        </a:solidFill>
        <a:effectLst/>
      </p:bgPr>
    </p:bg>
    <p:spTree>
      <p:nvGrpSpPr>
        <p:cNvPr id="1" name="Shape 190"/>
        <p:cNvGrpSpPr/>
        <p:nvPr/>
      </p:nvGrpSpPr>
      <p:grpSpPr>
        <a:xfrm>
          <a:off x="0" y="0"/>
          <a:ext cx="0" cy="0"/>
          <a:chOff x="0" y="0"/>
          <a:chExt cx="0" cy="0"/>
        </a:xfrm>
      </p:grpSpPr>
      <p:sp>
        <p:nvSpPr>
          <p:cNvPr id="191" name="Google Shape;191;p27"/>
          <p:cNvSpPr txBox="1">
            <a:spLocks noGrp="1"/>
          </p:cNvSpPr>
          <p:nvPr>
            <p:ph type="title"/>
          </p:nvPr>
        </p:nvSpPr>
        <p:spPr>
          <a:xfrm>
            <a:off x="623888" y="417600"/>
            <a:ext cx="10944225" cy="1115925"/>
          </a:xfrm>
          <a:prstGeom prst="rect">
            <a:avLst/>
          </a:prstGeom>
          <a:noFill/>
          <a:ln>
            <a:noFill/>
          </a:ln>
        </p:spPr>
        <p:txBody>
          <a:bodyPr spcFirstLastPara="1" wrap="square" lIns="91425" tIns="91425" rIns="91425" bIns="91425" anchor="t" anchorCtr="0"/>
          <a:lstStyle>
            <a:lvl1pPr marL="0" marR="0" lvl="0" indent="0" algn="l" rtl="0">
              <a:lnSpc>
                <a:spcPct val="111111"/>
              </a:lnSpc>
              <a:spcBef>
                <a:spcPts val="0"/>
              </a:spcBef>
              <a:spcAft>
                <a:spcPts val="0"/>
              </a:spcAft>
              <a:buClr>
                <a:schemeClr val="dk2"/>
              </a:buClr>
              <a:buSzPts val="1400"/>
              <a:buNone/>
              <a:defRPr sz="3600" i="0" u="none" strike="noStrike" cap="none">
                <a:solidFill>
                  <a:schemeClr val="accent6"/>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dirty="0"/>
          </a:p>
        </p:txBody>
      </p:sp>
      <p:sp>
        <p:nvSpPr>
          <p:cNvPr id="192" name="Google Shape;192;p27"/>
          <p:cNvSpPr txBox="1">
            <a:spLocks noGrp="1"/>
          </p:cNvSpPr>
          <p:nvPr>
            <p:ph type="body" idx="1"/>
          </p:nvPr>
        </p:nvSpPr>
        <p:spPr>
          <a:xfrm>
            <a:off x="623887" y="1809750"/>
            <a:ext cx="8910405" cy="3781425"/>
          </a:xfrm>
          <a:prstGeom prst="rect">
            <a:avLst/>
          </a:prstGeom>
          <a:noFill/>
          <a:ln>
            <a:noFill/>
          </a:ln>
        </p:spPr>
        <p:txBody>
          <a:bodyPr spcFirstLastPara="1" wrap="square" lIns="91425" tIns="91425" rIns="91425" bIns="91425" anchor="t" anchorCtr="0"/>
          <a:lstStyle>
            <a:lvl1pPr marL="457200" marR="0" lvl="0" indent="-342900" algn="l" rtl="0">
              <a:lnSpc>
                <a:spcPct val="122222"/>
              </a:lnSpc>
              <a:spcBef>
                <a:spcPts val="1134"/>
              </a:spcBef>
              <a:spcAft>
                <a:spcPts val="0"/>
              </a:spcAft>
              <a:buClr>
                <a:schemeClr val="dk2"/>
              </a:buClr>
              <a:buSzPts val="1800"/>
              <a:buAutoNum type="arabicPeriod"/>
              <a:defRPr sz="1800" b="1" i="0" u="none" strike="noStrike" cap="none">
                <a:solidFill>
                  <a:schemeClr val="accent6"/>
                </a:solidFill>
              </a:defRPr>
            </a:lvl1pPr>
            <a:lvl2pPr marL="914400" marR="0" lvl="1" indent="-342900" algn="l" rtl="0">
              <a:lnSpc>
                <a:spcPct val="122222"/>
              </a:lnSpc>
              <a:spcBef>
                <a:spcPts val="0"/>
              </a:spcBef>
              <a:spcAft>
                <a:spcPts val="0"/>
              </a:spcAft>
              <a:buClr>
                <a:schemeClr val="lt2"/>
              </a:buClr>
              <a:buSzPts val="1800"/>
              <a:buChar char="‒"/>
              <a:defRPr sz="1800" i="0" u="none" strike="noStrike" cap="none">
                <a:solidFill>
                  <a:srgbClr val="000000"/>
                </a:solidFill>
              </a:defRPr>
            </a:lvl2pPr>
            <a:lvl3pPr marL="1371600" marR="0" lvl="2" indent="-342900" algn="l" rtl="0">
              <a:lnSpc>
                <a:spcPct val="122222"/>
              </a:lnSpc>
              <a:spcBef>
                <a:spcPts val="0"/>
              </a:spcBef>
              <a:spcAft>
                <a:spcPts val="0"/>
              </a:spcAft>
              <a:buClr>
                <a:schemeClr val="accent4"/>
              </a:buClr>
              <a:buSzPts val="1800"/>
              <a:buChar char="‒"/>
              <a:defRPr sz="1800" i="0" u="none" strike="noStrike" cap="none">
                <a:solidFill>
                  <a:srgbClr val="000000"/>
                </a:solidFill>
              </a:defRPr>
            </a:lvl3pPr>
            <a:lvl4pPr marL="1828800" marR="0" lvl="3" indent="-228600" algn="l" rtl="0">
              <a:lnSpc>
                <a:spcPct val="125000"/>
              </a:lnSpc>
              <a:spcBef>
                <a:spcPts val="0"/>
              </a:spcBef>
              <a:spcAft>
                <a:spcPts val="0"/>
              </a:spcAft>
              <a:buClr>
                <a:schemeClr val="dk1"/>
              </a:buClr>
              <a:buSzPts val="1400"/>
              <a:buNone/>
              <a:defRPr sz="1200" i="0" u="none" strike="noStrike" cap="none">
                <a:solidFill>
                  <a:schemeClr val="lt2"/>
                </a:solidFill>
              </a:defRPr>
            </a:lvl4pPr>
            <a:lvl5pPr marL="2286000" marR="0" lvl="4" indent="-342900" algn="l" rtl="0">
              <a:spcBef>
                <a:spcPts val="850"/>
              </a:spcBef>
              <a:spcAft>
                <a:spcPts val="0"/>
              </a:spcAft>
              <a:buClr>
                <a:schemeClr val="dk1"/>
              </a:buClr>
              <a:buSzPts val="1800"/>
              <a:buChar char="»"/>
              <a:defRPr sz="1800" i="0" u="none" strike="noStrike" cap="none">
                <a:solidFill>
                  <a:schemeClr val="dk1"/>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dirty="0"/>
          </a:p>
        </p:txBody>
      </p:sp>
      <p:sp>
        <p:nvSpPr>
          <p:cNvPr id="193" name="Google Shape;193;p27"/>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94" name="Google Shape;194;p27"/>
          <p:cNvSpPr txBox="1">
            <a:spLocks noGrp="1"/>
          </p:cNvSpPr>
          <p:nvPr>
            <p:ph type="ftr" idx="11"/>
          </p:nvPr>
        </p:nvSpPr>
        <p:spPr>
          <a:xfrm>
            <a:off x="8915088" y="6515931"/>
            <a:ext cx="2390822" cy="110332"/>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700" b="1">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p:cSld name="Title Only">
    <p:bg>
      <p:bgPr>
        <a:solidFill>
          <a:srgbClr val="FFFFFF"/>
        </a:solidFill>
        <a:effectLst/>
      </p:bgPr>
    </p:bg>
    <p:spTree>
      <p:nvGrpSpPr>
        <p:cNvPr id="1" name="Shape 205"/>
        <p:cNvGrpSpPr/>
        <p:nvPr/>
      </p:nvGrpSpPr>
      <p:grpSpPr>
        <a:xfrm>
          <a:off x="0" y="0"/>
          <a:ext cx="0" cy="0"/>
          <a:chOff x="0" y="0"/>
          <a:chExt cx="0" cy="0"/>
        </a:xfrm>
      </p:grpSpPr>
      <p:sp>
        <p:nvSpPr>
          <p:cNvPr id="206" name="Google Shape;206;p29"/>
          <p:cNvSpPr txBox="1">
            <a:spLocks noGrp="1"/>
          </p:cNvSpPr>
          <p:nvPr>
            <p:ph type="title"/>
          </p:nvPr>
        </p:nvSpPr>
        <p:spPr>
          <a:xfrm>
            <a:off x="623888" y="417600"/>
            <a:ext cx="10944225" cy="774450"/>
          </a:xfrm>
          <a:prstGeom prst="rect">
            <a:avLst/>
          </a:prstGeom>
          <a:noFill/>
          <a:ln>
            <a:noFill/>
          </a:ln>
        </p:spPr>
        <p:txBody>
          <a:bodyPr spcFirstLastPara="1" wrap="square" lIns="91425" tIns="91425" rIns="91425" bIns="91425" anchor="t" anchorCtr="0"/>
          <a:lstStyle>
            <a:lvl1pPr marL="0" marR="0" lvl="0" indent="0" algn="l" rtl="0">
              <a:lnSpc>
                <a:spcPct val="111111"/>
              </a:lnSpc>
              <a:spcBef>
                <a:spcPts val="0"/>
              </a:spcBef>
              <a:spcAft>
                <a:spcPts val="0"/>
              </a:spcAft>
              <a:buClr>
                <a:schemeClr val="dk2"/>
              </a:buClr>
              <a:buSzPts val="1400"/>
              <a:buNone/>
              <a:defRPr sz="3600" i="0" u="none" strike="noStrike" cap="none">
                <a:solidFill>
                  <a:schemeClr val="accent6"/>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dirty="0"/>
          </a:p>
        </p:txBody>
      </p:sp>
      <p:sp>
        <p:nvSpPr>
          <p:cNvPr id="207" name="Google Shape;207;p29"/>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208" name="Google Shape;208;p29"/>
          <p:cNvSpPr txBox="1">
            <a:spLocks noGrp="1"/>
          </p:cNvSpPr>
          <p:nvPr>
            <p:ph type="ftr" idx="11"/>
          </p:nvPr>
        </p:nvSpPr>
        <p:spPr>
          <a:xfrm>
            <a:off x="8915088" y="6515931"/>
            <a:ext cx="2390822" cy="110332"/>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700" b="1">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ample Boxed Text with Image x3">
  <p:cSld name="Sample Boxed Text with Image x3">
    <p:bg>
      <p:bgPr>
        <a:solidFill>
          <a:srgbClr val="FFFFFF"/>
        </a:solidFill>
        <a:effectLst/>
      </p:bgPr>
    </p:bg>
    <p:spTree>
      <p:nvGrpSpPr>
        <p:cNvPr id="1" name="Shape 225"/>
        <p:cNvGrpSpPr/>
        <p:nvPr/>
      </p:nvGrpSpPr>
      <p:grpSpPr>
        <a:xfrm>
          <a:off x="0" y="0"/>
          <a:ext cx="0" cy="0"/>
          <a:chOff x="0" y="0"/>
          <a:chExt cx="0" cy="0"/>
        </a:xfrm>
      </p:grpSpPr>
      <p:sp>
        <p:nvSpPr>
          <p:cNvPr id="226" name="Google Shape;226;p31"/>
          <p:cNvSpPr/>
          <p:nvPr/>
        </p:nvSpPr>
        <p:spPr>
          <a:xfrm>
            <a:off x="4376412" y="2477659"/>
            <a:ext cx="3446400" cy="17184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27" name="Google Shape;227;p31"/>
          <p:cNvSpPr/>
          <p:nvPr/>
        </p:nvSpPr>
        <p:spPr>
          <a:xfrm>
            <a:off x="8112069" y="2477659"/>
            <a:ext cx="3446400" cy="17184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28" name="Google Shape;228;p31"/>
          <p:cNvSpPr/>
          <p:nvPr/>
        </p:nvSpPr>
        <p:spPr>
          <a:xfrm>
            <a:off x="640755" y="2477659"/>
            <a:ext cx="3446400" cy="17184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29" name="Google Shape;229;p31"/>
          <p:cNvSpPr txBox="1">
            <a:spLocks noGrp="1"/>
          </p:cNvSpPr>
          <p:nvPr>
            <p:ph type="body" idx="1"/>
          </p:nvPr>
        </p:nvSpPr>
        <p:spPr>
          <a:xfrm>
            <a:off x="823643" y="3603583"/>
            <a:ext cx="3149600" cy="440127"/>
          </a:xfrm>
          <a:prstGeom prst="rect">
            <a:avLst/>
          </a:prstGeom>
          <a:noFill/>
          <a:ln>
            <a:noFill/>
          </a:ln>
        </p:spPr>
        <p:txBody>
          <a:bodyPr spcFirstLastPara="1" wrap="square" lIns="91425" tIns="91425" rIns="91425" bIns="91425" anchor="b" anchorCtr="0"/>
          <a:lstStyle>
            <a:lvl1pPr marL="457200" marR="0" lvl="0" indent="-228600" algn="ctr" rtl="0">
              <a:lnSpc>
                <a:spcPct val="87500"/>
              </a:lnSpc>
              <a:spcBef>
                <a:spcPts val="0"/>
              </a:spcBef>
              <a:spcAft>
                <a:spcPts val="0"/>
              </a:spcAft>
              <a:buClr>
                <a:schemeClr val="dk1"/>
              </a:buClr>
              <a:buSzPts val="1400"/>
              <a:buNone/>
              <a:defRPr sz="1600" i="0" u="none" strike="noStrike" cap="none">
                <a:solidFill>
                  <a:schemeClr val="dk1"/>
                </a:solidFill>
              </a:defRPr>
            </a:lvl1pPr>
            <a:lvl2pPr marL="914400" marR="0" lvl="1" indent="-228600" algn="l" rtl="0">
              <a:lnSpc>
                <a:spcPct val="116666"/>
              </a:lnSpc>
              <a:spcBef>
                <a:spcPts val="0"/>
              </a:spcBef>
              <a:spcAft>
                <a:spcPts val="0"/>
              </a:spcAft>
              <a:buClr>
                <a:schemeClr val="lt2"/>
              </a:buClr>
              <a:buSzPts val="1800"/>
              <a:buNone/>
              <a:defRPr sz="1200" i="0" u="none" strike="noStrike" cap="none">
                <a:solidFill>
                  <a:srgbClr val="000000"/>
                </a:solidFill>
              </a:defRPr>
            </a:lvl2pPr>
            <a:lvl3pPr marL="1371600" marR="0" lvl="2" indent="-304800" algn="l" rtl="0">
              <a:lnSpc>
                <a:spcPct val="116666"/>
              </a:lnSpc>
              <a:spcBef>
                <a:spcPts val="0"/>
              </a:spcBef>
              <a:spcAft>
                <a:spcPts val="0"/>
              </a:spcAft>
              <a:buClr>
                <a:schemeClr val="lt2"/>
              </a:buClr>
              <a:buSzPts val="1200"/>
              <a:buChar char="-"/>
              <a:defRPr sz="1200" i="0" u="none" strike="noStrike" cap="none">
                <a:solidFill>
                  <a:srgbClr val="000000"/>
                </a:solidFill>
              </a:defRPr>
            </a:lvl3pPr>
            <a:lvl4pPr marL="1828800" marR="0" lvl="3" indent="-228600" algn="l" rtl="0">
              <a:lnSpc>
                <a:spcPct val="130000"/>
              </a:lnSpc>
              <a:spcBef>
                <a:spcPts val="0"/>
              </a:spcBef>
              <a:spcAft>
                <a:spcPts val="0"/>
              </a:spcAft>
              <a:buClr>
                <a:schemeClr val="dk1"/>
              </a:buClr>
              <a:buSzPts val="1400"/>
              <a:buNone/>
              <a:defRPr sz="1000" i="0" u="none" strike="noStrike" cap="none">
                <a:solidFill>
                  <a:schemeClr val="lt2"/>
                </a:solidFill>
              </a:defRPr>
            </a:lvl4pPr>
            <a:lvl5pPr marL="2286000" marR="0" lvl="4" indent="-292100" algn="l" rtl="0">
              <a:lnSpc>
                <a:spcPct val="130000"/>
              </a:lnSpc>
              <a:spcBef>
                <a:spcPts val="0"/>
              </a:spcBef>
              <a:spcAft>
                <a:spcPts val="0"/>
              </a:spcAft>
              <a:buClr>
                <a:schemeClr val="dk1"/>
              </a:buClr>
              <a:buSzPts val="1000"/>
              <a:buChar char="»"/>
              <a:defRPr sz="1000" i="0" u="none" strike="noStrike" cap="none">
                <a:solidFill>
                  <a:schemeClr val="dk1"/>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230" name="Google Shape;230;p31"/>
          <p:cNvSpPr txBox="1">
            <a:spLocks noGrp="1"/>
          </p:cNvSpPr>
          <p:nvPr>
            <p:ph type="body" idx="2"/>
          </p:nvPr>
        </p:nvSpPr>
        <p:spPr>
          <a:xfrm>
            <a:off x="635040" y="1685925"/>
            <a:ext cx="10923430" cy="647700"/>
          </a:xfrm>
          <a:prstGeom prst="rect">
            <a:avLst/>
          </a:prstGeom>
          <a:noFill/>
          <a:ln>
            <a:noFill/>
          </a:ln>
        </p:spPr>
        <p:txBody>
          <a:bodyPr spcFirstLastPara="1" wrap="square" lIns="91425" tIns="91425" rIns="91425" bIns="91425" anchor="t" anchorCtr="0"/>
          <a:lstStyle>
            <a:lvl1pPr marL="457200" marR="0" lvl="0" indent="-228600" algn="l" rtl="0">
              <a:lnSpc>
                <a:spcPct val="122222"/>
              </a:lnSpc>
              <a:spcBef>
                <a:spcPts val="0"/>
              </a:spcBef>
              <a:spcAft>
                <a:spcPts val="0"/>
              </a:spcAft>
              <a:buClr>
                <a:srgbClr val="000000"/>
              </a:buClr>
              <a:buSzPts val="1400"/>
              <a:buNone/>
              <a:defRPr sz="1800" i="0" u="none" strike="noStrike" cap="none">
                <a:solidFill>
                  <a:srgbClr val="000000"/>
                </a:solidFill>
              </a:defRPr>
            </a:lvl1pPr>
            <a:lvl2pPr marL="914400" marR="0" lvl="1" indent="-342900" algn="l" rtl="0">
              <a:lnSpc>
                <a:spcPct val="122222"/>
              </a:lnSpc>
              <a:spcBef>
                <a:spcPts val="0"/>
              </a:spcBef>
              <a:spcAft>
                <a:spcPts val="0"/>
              </a:spcAft>
              <a:buClr>
                <a:schemeClr val="lt2"/>
              </a:buClr>
              <a:buSzPts val="1800"/>
              <a:buChar char="•"/>
              <a:defRPr sz="1800" i="0" u="none" strike="noStrike" cap="none">
                <a:solidFill>
                  <a:schemeClr val="dk1"/>
                </a:solidFill>
              </a:defRPr>
            </a:lvl2pPr>
            <a:lvl3pPr marL="1371600" marR="0" lvl="2" indent="-342900" algn="l" rtl="0">
              <a:lnSpc>
                <a:spcPct val="122222"/>
              </a:lnSpc>
              <a:spcBef>
                <a:spcPts val="0"/>
              </a:spcBef>
              <a:spcAft>
                <a:spcPts val="0"/>
              </a:spcAft>
              <a:buClr>
                <a:schemeClr val="accent4"/>
              </a:buClr>
              <a:buSzPts val="1800"/>
              <a:buChar char="‒"/>
              <a:defRPr sz="1800" i="0" u="none" strike="noStrike" cap="none">
                <a:solidFill>
                  <a:schemeClr val="dk1"/>
                </a:solidFill>
              </a:defRPr>
            </a:lvl3pPr>
            <a:lvl4pPr marL="1828800" marR="0" lvl="3" indent="-228600" algn="l" rtl="0">
              <a:lnSpc>
                <a:spcPct val="125000"/>
              </a:lnSpc>
              <a:spcBef>
                <a:spcPts val="0"/>
              </a:spcBef>
              <a:spcAft>
                <a:spcPts val="0"/>
              </a:spcAft>
              <a:buClr>
                <a:schemeClr val="dk1"/>
              </a:buClr>
              <a:buSzPts val="1400"/>
              <a:buNone/>
              <a:defRPr sz="1200" i="0" u="none" strike="noStrike" cap="none">
                <a:solidFill>
                  <a:schemeClr val="lt2"/>
                </a:solidFill>
              </a:defRPr>
            </a:lvl4pPr>
            <a:lvl5pPr marL="2286000" marR="0" lvl="4" indent="-342900" algn="l" rtl="0">
              <a:spcBef>
                <a:spcPts val="850"/>
              </a:spcBef>
              <a:spcAft>
                <a:spcPts val="0"/>
              </a:spcAft>
              <a:buClr>
                <a:schemeClr val="dk1"/>
              </a:buClr>
              <a:buSzPts val="1800"/>
              <a:buChar char="»"/>
              <a:defRPr sz="1800" i="0" u="none" strike="noStrike" cap="none">
                <a:solidFill>
                  <a:schemeClr val="dk1"/>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231" name="Google Shape;231;p31"/>
          <p:cNvSpPr>
            <a:spLocks noGrp="1"/>
          </p:cNvSpPr>
          <p:nvPr>
            <p:ph type="pic" idx="3"/>
          </p:nvPr>
        </p:nvSpPr>
        <p:spPr>
          <a:xfrm>
            <a:off x="640755" y="4167534"/>
            <a:ext cx="3446400" cy="17526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220000"/>
              </a:lnSpc>
              <a:spcBef>
                <a:spcPts val="0"/>
              </a:spcBef>
              <a:spcAft>
                <a:spcPts val="0"/>
              </a:spcAft>
              <a:buClr>
                <a:schemeClr val="dk1"/>
              </a:buClr>
              <a:buSzPts val="1400"/>
              <a:buFont typeface="Open Sans"/>
              <a:buNone/>
              <a:defRPr sz="1000" i="0" u="none" strike="noStrike" cap="none">
                <a:solidFill>
                  <a:schemeClr val="dk1"/>
                </a:solidFill>
                <a:latin typeface="Open Sans"/>
                <a:ea typeface="Open Sans"/>
                <a:cs typeface="Open Sans"/>
                <a:sym typeface="Open Sans"/>
              </a:defRPr>
            </a:lvl1pPr>
            <a:lvl2pPr marL="180975" marR="0" lvl="1" indent="-180975" algn="l" rtl="0">
              <a:lnSpc>
                <a:spcPct val="122222"/>
              </a:lnSpc>
              <a:spcBef>
                <a:spcPts val="0"/>
              </a:spcBef>
              <a:spcAft>
                <a:spcPts val="0"/>
              </a:spcAft>
              <a:buClr>
                <a:schemeClr val="lt2"/>
              </a:buClr>
              <a:buSzPts val="1800"/>
              <a:buFont typeface="Open Sans"/>
              <a:buChar char="•"/>
              <a:defRPr sz="1800" i="0" u="none" strike="noStrike" cap="none">
                <a:solidFill>
                  <a:schemeClr val="dk1"/>
                </a:solidFill>
                <a:latin typeface="Open Sans"/>
                <a:ea typeface="Open Sans"/>
                <a:cs typeface="Open Sans"/>
                <a:sym typeface="Open Sans"/>
              </a:defRPr>
            </a:lvl2pPr>
            <a:lvl3pPr marL="352425" marR="0" lvl="2" indent="-174625" algn="l" rtl="0">
              <a:lnSpc>
                <a:spcPct val="122222"/>
              </a:lnSpc>
              <a:spcBef>
                <a:spcPts val="0"/>
              </a:spcBef>
              <a:spcAft>
                <a:spcPts val="0"/>
              </a:spcAft>
              <a:buClr>
                <a:schemeClr val="accent4"/>
              </a:buClr>
              <a:buSzPts val="1800"/>
              <a:buFont typeface="Open Sans"/>
              <a:buChar char="‒"/>
              <a:defRPr sz="1800" i="0" u="none" strike="noStrike" cap="none">
                <a:solidFill>
                  <a:schemeClr val="dk1"/>
                </a:solidFill>
                <a:latin typeface="Open Sans"/>
                <a:ea typeface="Open Sans"/>
                <a:cs typeface="Open Sans"/>
                <a:sym typeface="Open Sans"/>
              </a:defRPr>
            </a:lvl3pPr>
            <a:lvl4pPr marL="781050" marR="0" lvl="3" indent="-6350" algn="l" rtl="0">
              <a:lnSpc>
                <a:spcPct val="125000"/>
              </a:lnSpc>
              <a:spcBef>
                <a:spcPts val="0"/>
              </a:spcBef>
              <a:spcAft>
                <a:spcPts val="0"/>
              </a:spcAft>
              <a:buClr>
                <a:schemeClr val="dk1"/>
              </a:buClr>
              <a:buSzPts val="1400"/>
              <a:buFont typeface="Open Sans"/>
              <a:buNone/>
              <a:defRPr sz="1200" i="0" u="none" strike="noStrike" cap="none">
                <a:solidFill>
                  <a:schemeClr val="lt2"/>
                </a:solidFill>
                <a:latin typeface="Open Sans"/>
                <a:ea typeface="Open Sans"/>
                <a:cs typeface="Open Sans"/>
                <a:sym typeface="Open Sans"/>
              </a:defRPr>
            </a:lvl4pPr>
            <a:lvl5pPr marL="2057400" marR="0" lvl="4" indent="-228600" algn="l" rtl="0">
              <a:spcBef>
                <a:spcPts val="850"/>
              </a:spcBef>
              <a:spcAft>
                <a:spcPts val="0"/>
              </a:spcAft>
              <a:buClr>
                <a:schemeClr val="dk1"/>
              </a:buClr>
              <a:buSzPts val="1800"/>
              <a:buFont typeface="Open Sans"/>
              <a:buChar char="»"/>
              <a:defRPr sz="1800" i="0" u="none" strike="noStrike" cap="none">
                <a:solidFill>
                  <a:schemeClr val="dk1"/>
                </a:solidFill>
                <a:latin typeface="Open Sans"/>
                <a:ea typeface="Open Sans"/>
                <a:cs typeface="Open Sans"/>
                <a:sym typeface="Open Sans"/>
              </a:defRPr>
            </a:lvl5pPr>
            <a:lvl6pPr marL="2514600" marR="0" lvl="5" indent="-228600" algn="l" rtl="0">
              <a:spcBef>
                <a:spcPts val="400"/>
              </a:spcBef>
              <a:spcAft>
                <a:spcPts val="0"/>
              </a:spcAft>
              <a:buClr>
                <a:schemeClr val="dk1"/>
              </a:buClr>
              <a:buSzPts val="2000"/>
              <a:buFont typeface="Open Sans"/>
              <a:buChar char="•"/>
              <a:defRPr sz="2000" i="0" u="none" strike="noStrike" cap="none">
                <a:solidFill>
                  <a:schemeClr val="dk1"/>
                </a:solidFill>
                <a:latin typeface="Open Sans"/>
                <a:ea typeface="Open Sans"/>
                <a:cs typeface="Open Sans"/>
                <a:sym typeface="Open Sans"/>
              </a:defRPr>
            </a:lvl6pPr>
            <a:lvl7pPr marL="2971800" marR="0" lvl="6" indent="-228600" algn="l" rtl="0">
              <a:spcBef>
                <a:spcPts val="400"/>
              </a:spcBef>
              <a:spcAft>
                <a:spcPts val="0"/>
              </a:spcAft>
              <a:buClr>
                <a:schemeClr val="dk1"/>
              </a:buClr>
              <a:buSzPts val="2000"/>
              <a:buFont typeface="Open Sans"/>
              <a:buChar char="•"/>
              <a:defRPr sz="2000" i="0" u="none" strike="noStrike" cap="none">
                <a:solidFill>
                  <a:schemeClr val="dk1"/>
                </a:solidFill>
                <a:latin typeface="Open Sans"/>
                <a:ea typeface="Open Sans"/>
                <a:cs typeface="Open Sans"/>
                <a:sym typeface="Open Sans"/>
              </a:defRPr>
            </a:lvl7pPr>
            <a:lvl8pPr marL="3429000" marR="0" lvl="7" indent="-228600" algn="l" rtl="0">
              <a:spcBef>
                <a:spcPts val="400"/>
              </a:spcBef>
              <a:spcAft>
                <a:spcPts val="0"/>
              </a:spcAft>
              <a:buClr>
                <a:schemeClr val="dk1"/>
              </a:buClr>
              <a:buSzPts val="2000"/>
              <a:buFont typeface="Open Sans"/>
              <a:buChar char="•"/>
              <a:defRPr sz="2000" i="0" u="none" strike="noStrike" cap="none">
                <a:solidFill>
                  <a:schemeClr val="dk1"/>
                </a:solidFill>
                <a:latin typeface="Open Sans"/>
                <a:ea typeface="Open Sans"/>
                <a:cs typeface="Open Sans"/>
                <a:sym typeface="Open Sans"/>
              </a:defRPr>
            </a:lvl8pPr>
            <a:lvl9pPr marL="3886200" marR="0" lvl="8" indent="-228600" algn="l" rtl="0">
              <a:spcBef>
                <a:spcPts val="400"/>
              </a:spcBef>
              <a:spcAft>
                <a:spcPts val="0"/>
              </a:spcAft>
              <a:buClr>
                <a:schemeClr val="dk1"/>
              </a:buClr>
              <a:buSzPts val="2000"/>
              <a:buFont typeface="Open Sans"/>
              <a:buChar char="•"/>
              <a:defRPr sz="2000" i="0" u="none" strike="noStrike" cap="none">
                <a:solidFill>
                  <a:schemeClr val="dk1"/>
                </a:solidFill>
                <a:latin typeface="Open Sans"/>
                <a:ea typeface="Open Sans"/>
                <a:cs typeface="Open Sans"/>
                <a:sym typeface="Open Sans"/>
              </a:defRPr>
            </a:lvl9pPr>
          </a:lstStyle>
          <a:p>
            <a:endParaRPr/>
          </a:p>
        </p:txBody>
      </p:sp>
      <p:sp>
        <p:nvSpPr>
          <p:cNvPr id="232" name="Google Shape;232;p31"/>
          <p:cNvSpPr txBox="1">
            <a:spLocks noGrp="1"/>
          </p:cNvSpPr>
          <p:nvPr>
            <p:ph type="body" idx="4"/>
          </p:nvPr>
        </p:nvSpPr>
        <p:spPr>
          <a:xfrm>
            <a:off x="4559300" y="3603583"/>
            <a:ext cx="3149600" cy="440127"/>
          </a:xfrm>
          <a:prstGeom prst="rect">
            <a:avLst/>
          </a:prstGeom>
          <a:noFill/>
          <a:ln>
            <a:noFill/>
          </a:ln>
        </p:spPr>
        <p:txBody>
          <a:bodyPr spcFirstLastPara="1" wrap="square" lIns="91425" tIns="91425" rIns="91425" bIns="91425" anchor="b" anchorCtr="0"/>
          <a:lstStyle>
            <a:lvl1pPr marL="457200" marR="0" lvl="0" indent="-228600" algn="ctr" rtl="0">
              <a:lnSpc>
                <a:spcPct val="87500"/>
              </a:lnSpc>
              <a:spcBef>
                <a:spcPts val="0"/>
              </a:spcBef>
              <a:spcAft>
                <a:spcPts val="0"/>
              </a:spcAft>
              <a:buClr>
                <a:schemeClr val="dk1"/>
              </a:buClr>
              <a:buSzPts val="1400"/>
              <a:buNone/>
              <a:defRPr sz="1600" i="0" u="none" strike="noStrike" cap="none">
                <a:solidFill>
                  <a:schemeClr val="dk1"/>
                </a:solidFill>
              </a:defRPr>
            </a:lvl1pPr>
            <a:lvl2pPr marL="914400" marR="0" lvl="1" indent="-228600" algn="l" rtl="0">
              <a:lnSpc>
                <a:spcPct val="116666"/>
              </a:lnSpc>
              <a:spcBef>
                <a:spcPts val="0"/>
              </a:spcBef>
              <a:spcAft>
                <a:spcPts val="0"/>
              </a:spcAft>
              <a:buClr>
                <a:schemeClr val="lt2"/>
              </a:buClr>
              <a:buSzPts val="1800"/>
              <a:buNone/>
              <a:defRPr sz="1200" i="0" u="none" strike="noStrike" cap="none">
                <a:solidFill>
                  <a:srgbClr val="000000"/>
                </a:solidFill>
              </a:defRPr>
            </a:lvl2pPr>
            <a:lvl3pPr marL="1371600" marR="0" lvl="2" indent="-304800" algn="l" rtl="0">
              <a:lnSpc>
                <a:spcPct val="116666"/>
              </a:lnSpc>
              <a:spcBef>
                <a:spcPts val="0"/>
              </a:spcBef>
              <a:spcAft>
                <a:spcPts val="0"/>
              </a:spcAft>
              <a:buClr>
                <a:schemeClr val="lt2"/>
              </a:buClr>
              <a:buSzPts val="1200"/>
              <a:buChar char="-"/>
              <a:defRPr sz="1200" i="0" u="none" strike="noStrike" cap="none">
                <a:solidFill>
                  <a:srgbClr val="000000"/>
                </a:solidFill>
              </a:defRPr>
            </a:lvl3pPr>
            <a:lvl4pPr marL="1828800" marR="0" lvl="3" indent="-228600" algn="l" rtl="0">
              <a:lnSpc>
                <a:spcPct val="130000"/>
              </a:lnSpc>
              <a:spcBef>
                <a:spcPts val="0"/>
              </a:spcBef>
              <a:spcAft>
                <a:spcPts val="0"/>
              </a:spcAft>
              <a:buClr>
                <a:schemeClr val="dk1"/>
              </a:buClr>
              <a:buSzPts val="1400"/>
              <a:buNone/>
              <a:defRPr sz="1000" i="0" u="none" strike="noStrike" cap="none">
                <a:solidFill>
                  <a:schemeClr val="lt2"/>
                </a:solidFill>
              </a:defRPr>
            </a:lvl4pPr>
            <a:lvl5pPr marL="2286000" marR="0" lvl="4" indent="-292100" algn="l" rtl="0">
              <a:lnSpc>
                <a:spcPct val="130000"/>
              </a:lnSpc>
              <a:spcBef>
                <a:spcPts val="0"/>
              </a:spcBef>
              <a:spcAft>
                <a:spcPts val="0"/>
              </a:spcAft>
              <a:buClr>
                <a:schemeClr val="dk1"/>
              </a:buClr>
              <a:buSzPts val="1000"/>
              <a:buChar char="»"/>
              <a:defRPr sz="1000" i="0" u="none" strike="noStrike" cap="none">
                <a:solidFill>
                  <a:schemeClr val="dk1"/>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233" name="Google Shape;233;p31"/>
          <p:cNvSpPr>
            <a:spLocks noGrp="1"/>
          </p:cNvSpPr>
          <p:nvPr>
            <p:ph type="pic" idx="5"/>
          </p:nvPr>
        </p:nvSpPr>
        <p:spPr>
          <a:xfrm>
            <a:off x="4376412" y="4167534"/>
            <a:ext cx="3446400" cy="17526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220000"/>
              </a:lnSpc>
              <a:spcBef>
                <a:spcPts val="0"/>
              </a:spcBef>
              <a:spcAft>
                <a:spcPts val="0"/>
              </a:spcAft>
              <a:buClr>
                <a:schemeClr val="dk1"/>
              </a:buClr>
              <a:buSzPts val="1400"/>
              <a:buFont typeface="Open Sans"/>
              <a:buNone/>
              <a:defRPr sz="1000" i="0" u="none" strike="noStrike" cap="none">
                <a:solidFill>
                  <a:schemeClr val="dk1"/>
                </a:solidFill>
                <a:latin typeface="Open Sans"/>
                <a:ea typeface="Open Sans"/>
                <a:cs typeface="Open Sans"/>
                <a:sym typeface="Open Sans"/>
              </a:defRPr>
            </a:lvl1pPr>
            <a:lvl2pPr marL="180975" marR="0" lvl="1" indent="-180975" algn="l" rtl="0">
              <a:lnSpc>
                <a:spcPct val="122222"/>
              </a:lnSpc>
              <a:spcBef>
                <a:spcPts val="0"/>
              </a:spcBef>
              <a:spcAft>
                <a:spcPts val="0"/>
              </a:spcAft>
              <a:buClr>
                <a:schemeClr val="lt2"/>
              </a:buClr>
              <a:buSzPts val="1800"/>
              <a:buFont typeface="Open Sans"/>
              <a:buChar char="•"/>
              <a:defRPr sz="1800" i="0" u="none" strike="noStrike" cap="none">
                <a:solidFill>
                  <a:schemeClr val="dk1"/>
                </a:solidFill>
                <a:latin typeface="Open Sans"/>
                <a:ea typeface="Open Sans"/>
                <a:cs typeface="Open Sans"/>
                <a:sym typeface="Open Sans"/>
              </a:defRPr>
            </a:lvl2pPr>
            <a:lvl3pPr marL="352425" marR="0" lvl="2" indent="-174625" algn="l" rtl="0">
              <a:lnSpc>
                <a:spcPct val="122222"/>
              </a:lnSpc>
              <a:spcBef>
                <a:spcPts val="0"/>
              </a:spcBef>
              <a:spcAft>
                <a:spcPts val="0"/>
              </a:spcAft>
              <a:buClr>
                <a:schemeClr val="accent4"/>
              </a:buClr>
              <a:buSzPts val="1800"/>
              <a:buFont typeface="Open Sans"/>
              <a:buChar char="‒"/>
              <a:defRPr sz="1800" i="0" u="none" strike="noStrike" cap="none">
                <a:solidFill>
                  <a:schemeClr val="dk1"/>
                </a:solidFill>
                <a:latin typeface="Open Sans"/>
                <a:ea typeface="Open Sans"/>
                <a:cs typeface="Open Sans"/>
                <a:sym typeface="Open Sans"/>
              </a:defRPr>
            </a:lvl3pPr>
            <a:lvl4pPr marL="781050" marR="0" lvl="3" indent="-6350" algn="l" rtl="0">
              <a:lnSpc>
                <a:spcPct val="125000"/>
              </a:lnSpc>
              <a:spcBef>
                <a:spcPts val="0"/>
              </a:spcBef>
              <a:spcAft>
                <a:spcPts val="0"/>
              </a:spcAft>
              <a:buClr>
                <a:schemeClr val="dk1"/>
              </a:buClr>
              <a:buSzPts val="1400"/>
              <a:buFont typeface="Open Sans"/>
              <a:buNone/>
              <a:defRPr sz="1200" i="0" u="none" strike="noStrike" cap="none">
                <a:solidFill>
                  <a:schemeClr val="lt2"/>
                </a:solidFill>
                <a:latin typeface="Open Sans"/>
                <a:ea typeface="Open Sans"/>
                <a:cs typeface="Open Sans"/>
                <a:sym typeface="Open Sans"/>
              </a:defRPr>
            </a:lvl4pPr>
            <a:lvl5pPr marL="2057400" marR="0" lvl="4" indent="-228600" algn="l" rtl="0">
              <a:spcBef>
                <a:spcPts val="850"/>
              </a:spcBef>
              <a:spcAft>
                <a:spcPts val="0"/>
              </a:spcAft>
              <a:buClr>
                <a:schemeClr val="dk1"/>
              </a:buClr>
              <a:buSzPts val="1800"/>
              <a:buFont typeface="Open Sans"/>
              <a:buChar char="»"/>
              <a:defRPr sz="1800" i="0" u="none" strike="noStrike" cap="none">
                <a:solidFill>
                  <a:schemeClr val="dk1"/>
                </a:solidFill>
                <a:latin typeface="Open Sans"/>
                <a:ea typeface="Open Sans"/>
                <a:cs typeface="Open Sans"/>
                <a:sym typeface="Open Sans"/>
              </a:defRPr>
            </a:lvl5pPr>
            <a:lvl6pPr marL="2514600" marR="0" lvl="5" indent="-228600" algn="l" rtl="0">
              <a:spcBef>
                <a:spcPts val="400"/>
              </a:spcBef>
              <a:spcAft>
                <a:spcPts val="0"/>
              </a:spcAft>
              <a:buClr>
                <a:schemeClr val="dk1"/>
              </a:buClr>
              <a:buSzPts val="2000"/>
              <a:buFont typeface="Open Sans"/>
              <a:buChar char="•"/>
              <a:defRPr sz="2000" i="0" u="none" strike="noStrike" cap="none">
                <a:solidFill>
                  <a:schemeClr val="dk1"/>
                </a:solidFill>
                <a:latin typeface="Open Sans"/>
                <a:ea typeface="Open Sans"/>
                <a:cs typeface="Open Sans"/>
                <a:sym typeface="Open Sans"/>
              </a:defRPr>
            </a:lvl6pPr>
            <a:lvl7pPr marL="2971800" marR="0" lvl="6" indent="-228600" algn="l" rtl="0">
              <a:spcBef>
                <a:spcPts val="400"/>
              </a:spcBef>
              <a:spcAft>
                <a:spcPts val="0"/>
              </a:spcAft>
              <a:buClr>
                <a:schemeClr val="dk1"/>
              </a:buClr>
              <a:buSzPts val="2000"/>
              <a:buFont typeface="Open Sans"/>
              <a:buChar char="•"/>
              <a:defRPr sz="2000" i="0" u="none" strike="noStrike" cap="none">
                <a:solidFill>
                  <a:schemeClr val="dk1"/>
                </a:solidFill>
                <a:latin typeface="Open Sans"/>
                <a:ea typeface="Open Sans"/>
                <a:cs typeface="Open Sans"/>
                <a:sym typeface="Open Sans"/>
              </a:defRPr>
            </a:lvl7pPr>
            <a:lvl8pPr marL="3429000" marR="0" lvl="7" indent="-228600" algn="l" rtl="0">
              <a:spcBef>
                <a:spcPts val="400"/>
              </a:spcBef>
              <a:spcAft>
                <a:spcPts val="0"/>
              </a:spcAft>
              <a:buClr>
                <a:schemeClr val="dk1"/>
              </a:buClr>
              <a:buSzPts val="2000"/>
              <a:buFont typeface="Open Sans"/>
              <a:buChar char="•"/>
              <a:defRPr sz="2000" i="0" u="none" strike="noStrike" cap="none">
                <a:solidFill>
                  <a:schemeClr val="dk1"/>
                </a:solidFill>
                <a:latin typeface="Open Sans"/>
                <a:ea typeface="Open Sans"/>
                <a:cs typeface="Open Sans"/>
                <a:sym typeface="Open Sans"/>
              </a:defRPr>
            </a:lvl8pPr>
            <a:lvl9pPr marL="3886200" marR="0" lvl="8" indent="-228600" algn="l" rtl="0">
              <a:spcBef>
                <a:spcPts val="400"/>
              </a:spcBef>
              <a:spcAft>
                <a:spcPts val="0"/>
              </a:spcAft>
              <a:buClr>
                <a:schemeClr val="dk1"/>
              </a:buClr>
              <a:buSzPts val="2000"/>
              <a:buFont typeface="Open Sans"/>
              <a:buChar char="•"/>
              <a:defRPr sz="2000" i="0" u="none" strike="noStrike" cap="none">
                <a:solidFill>
                  <a:schemeClr val="dk1"/>
                </a:solidFill>
                <a:latin typeface="Open Sans"/>
                <a:ea typeface="Open Sans"/>
                <a:cs typeface="Open Sans"/>
                <a:sym typeface="Open Sans"/>
              </a:defRPr>
            </a:lvl9pPr>
          </a:lstStyle>
          <a:p>
            <a:endParaRPr/>
          </a:p>
        </p:txBody>
      </p:sp>
      <p:sp>
        <p:nvSpPr>
          <p:cNvPr id="234" name="Google Shape;234;p31"/>
          <p:cNvSpPr txBox="1">
            <a:spLocks noGrp="1"/>
          </p:cNvSpPr>
          <p:nvPr>
            <p:ph type="body" idx="6"/>
          </p:nvPr>
        </p:nvSpPr>
        <p:spPr>
          <a:xfrm>
            <a:off x="8294957" y="3603583"/>
            <a:ext cx="3149600" cy="440127"/>
          </a:xfrm>
          <a:prstGeom prst="rect">
            <a:avLst/>
          </a:prstGeom>
          <a:noFill/>
          <a:ln>
            <a:noFill/>
          </a:ln>
        </p:spPr>
        <p:txBody>
          <a:bodyPr spcFirstLastPara="1" wrap="square" lIns="91425" tIns="91425" rIns="91425" bIns="91425" anchor="b" anchorCtr="0"/>
          <a:lstStyle>
            <a:lvl1pPr marL="457200" marR="0" lvl="0" indent="-228600" algn="ctr" rtl="0">
              <a:lnSpc>
                <a:spcPct val="87500"/>
              </a:lnSpc>
              <a:spcBef>
                <a:spcPts val="0"/>
              </a:spcBef>
              <a:spcAft>
                <a:spcPts val="0"/>
              </a:spcAft>
              <a:buClr>
                <a:schemeClr val="dk1"/>
              </a:buClr>
              <a:buSzPts val="1400"/>
              <a:buNone/>
              <a:defRPr sz="1600" i="0" u="none" strike="noStrike" cap="none">
                <a:solidFill>
                  <a:schemeClr val="dk1"/>
                </a:solidFill>
              </a:defRPr>
            </a:lvl1pPr>
            <a:lvl2pPr marL="914400" marR="0" lvl="1" indent="-228600" algn="l" rtl="0">
              <a:lnSpc>
                <a:spcPct val="116666"/>
              </a:lnSpc>
              <a:spcBef>
                <a:spcPts val="0"/>
              </a:spcBef>
              <a:spcAft>
                <a:spcPts val="0"/>
              </a:spcAft>
              <a:buClr>
                <a:schemeClr val="lt2"/>
              </a:buClr>
              <a:buSzPts val="1800"/>
              <a:buNone/>
              <a:defRPr sz="1200" i="0" u="none" strike="noStrike" cap="none">
                <a:solidFill>
                  <a:srgbClr val="000000"/>
                </a:solidFill>
              </a:defRPr>
            </a:lvl2pPr>
            <a:lvl3pPr marL="1371600" marR="0" lvl="2" indent="-304800" algn="l" rtl="0">
              <a:lnSpc>
                <a:spcPct val="116666"/>
              </a:lnSpc>
              <a:spcBef>
                <a:spcPts val="0"/>
              </a:spcBef>
              <a:spcAft>
                <a:spcPts val="0"/>
              </a:spcAft>
              <a:buClr>
                <a:schemeClr val="lt2"/>
              </a:buClr>
              <a:buSzPts val="1200"/>
              <a:buChar char="-"/>
              <a:defRPr sz="1200" i="0" u="none" strike="noStrike" cap="none">
                <a:solidFill>
                  <a:srgbClr val="000000"/>
                </a:solidFill>
              </a:defRPr>
            </a:lvl3pPr>
            <a:lvl4pPr marL="1828800" marR="0" lvl="3" indent="-228600" algn="l" rtl="0">
              <a:lnSpc>
                <a:spcPct val="130000"/>
              </a:lnSpc>
              <a:spcBef>
                <a:spcPts val="0"/>
              </a:spcBef>
              <a:spcAft>
                <a:spcPts val="0"/>
              </a:spcAft>
              <a:buClr>
                <a:schemeClr val="dk1"/>
              </a:buClr>
              <a:buSzPts val="1400"/>
              <a:buNone/>
              <a:defRPr sz="1000" i="0" u="none" strike="noStrike" cap="none">
                <a:solidFill>
                  <a:schemeClr val="lt2"/>
                </a:solidFill>
              </a:defRPr>
            </a:lvl4pPr>
            <a:lvl5pPr marL="2286000" marR="0" lvl="4" indent="-292100" algn="l" rtl="0">
              <a:lnSpc>
                <a:spcPct val="130000"/>
              </a:lnSpc>
              <a:spcBef>
                <a:spcPts val="0"/>
              </a:spcBef>
              <a:spcAft>
                <a:spcPts val="0"/>
              </a:spcAft>
              <a:buClr>
                <a:schemeClr val="dk1"/>
              </a:buClr>
              <a:buSzPts val="1000"/>
              <a:buChar char="»"/>
              <a:defRPr sz="1000" i="0" u="none" strike="noStrike" cap="none">
                <a:solidFill>
                  <a:schemeClr val="dk1"/>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235" name="Google Shape;235;p31"/>
          <p:cNvSpPr>
            <a:spLocks noGrp="1"/>
          </p:cNvSpPr>
          <p:nvPr>
            <p:ph type="pic" idx="7"/>
          </p:nvPr>
        </p:nvSpPr>
        <p:spPr>
          <a:xfrm>
            <a:off x="8112069" y="4167534"/>
            <a:ext cx="3446400" cy="17526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220000"/>
              </a:lnSpc>
              <a:spcBef>
                <a:spcPts val="0"/>
              </a:spcBef>
              <a:spcAft>
                <a:spcPts val="0"/>
              </a:spcAft>
              <a:buClr>
                <a:schemeClr val="dk1"/>
              </a:buClr>
              <a:buSzPts val="1400"/>
              <a:buFont typeface="Open Sans"/>
              <a:buNone/>
              <a:defRPr sz="1000" i="0" u="none" strike="noStrike" cap="none">
                <a:solidFill>
                  <a:schemeClr val="dk1"/>
                </a:solidFill>
                <a:latin typeface="Open Sans"/>
                <a:ea typeface="Open Sans"/>
                <a:cs typeface="Open Sans"/>
                <a:sym typeface="Open Sans"/>
              </a:defRPr>
            </a:lvl1pPr>
            <a:lvl2pPr marL="180975" marR="0" lvl="1" indent="-180975" algn="l" rtl="0">
              <a:lnSpc>
                <a:spcPct val="122222"/>
              </a:lnSpc>
              <a:spcBef>
                <a:spcPts val="0"/>
              </a:spcBef>
              <a:spcAft>
                <a:spcPts val="0"/>
              </a:spcAft>
              <a:buClr>
                <a:schemeClr val="lt2"/>
              </a:buClr>
              <a:buSzPts val="1800"/>
              <a:buFont typeface="Open Sans"/>
              <a:buChar char="•"/>
              <a:defRPr sz="1800" i="0" u="none" strike="noStrike" cap="none">
                <a:solidFill>
                  <a:schemeClr val="dk1"/>
                </a:solidFill>
                <a:latin typeface="Open Sans"/>
                <a:ea typeface="Open Sans"/>
                <a:cs typeface="Open Sans"/>
                <a:sym typeface="Open Sans"/>
              </a:defRPr>
            </a:lvl2pPr>
            <a:lvl3pPr marL="352425" marR="0" lvl="2" indent="-174625" algn="l" rtl="0">
              <a:lnSpc>
                <a:spcPct val="122222"/>
              </a:lnSpc>
              <a:spcBef>
                <a:spcPts val="0"/>
              </a:spcBef>
              <a:spcAft>
                <a:spcPts val="0"/>
              </a:spcAft>
              <a:buClr>
                <a:schemeClr val="accent4"/>
              </a:buClr>
              <a:buSzPts val="1800"/>
              <a:buFont typeface="Open Sans"/>
              <a:buChar char="‒"/>
              <a:defRPr sz="1800" i="0" u="none" strike="noStrike" cap="none">
                <a:solidFill>
                  <a:schemeClr val="dk1"/>
                </a:solidFill>
                <a:latin typeface="Open Sans"/>
                <a:ea typeface="Open Sans"/>
                <a:cs typeface="Open Sans"/>
                <a:sym typeface="Open Sans"/>
              </a:defRPr>
            </a:lvl3pPr>
            <a:lvl4pPr marL="781050" marR="0" lvl="3" indent="-6350" algn="l" rtl="0">
              <a:lnSpc>
                <a:spcPct val="125000"/>
              </a:lnSpc>
              <a:spcBef>
                <a:spcPts val="0"/>
              </a:spcBef>
              <a:spcAft>
                <a:spcPts val="0"/>
              </a:spcAft>
              <a:buClr>
                <a:schemeClr val="dk1"/>
              </a:buClr>
              <a:buSzPts val="1400"/>
              <a:buFont typeface="Open Sans"/>
              <a:buNone/>
              <a:defRPr sz="1200" i="0" u="none" strike="noStrike" cap="none">
                <a:solidFill>
                  <a:schemeClr val="lt2"/>
                </a:solidFill>
                <a:latin typeface="Open Sans"/>
                <a:ea typeface="Open Sans"/>
                <a:cs typeface="Open Sans"/>
                <a:sym typeface="Open Sans"/>
              </a:defRPr>
            </a:lvl4pPr>
            <a:lvl5pPr marL="2057400" marR="0" lvl="4" indent="-228600" algn="l" rtl="0">
              <a:spcBef>
                <a:spcPts val="850"/>
              </a:spcBef>
              <a:spcAft>
                <a:spcPts val="0"/>
              </a:spcAft>
              <a:buClr>
                <a:schemeClr val="dk1"/>
              </a:buClr>
              <a:buSzPts val="1800"/>
              <a:buFont typeface="Open Sans"/>
              <a:buChar char="»"/>
              <a:defRPr sz="1800" i="0" u="none" strike="noStrike" cap="none">
                <a:solidFill>
                  <a:schemeClr val="dk1"/>
                </a:solidFill>
                <a:latin typeface="Open Sans"/>
                <a:ea typeface="Open Sans"/>
                <a:cs typeface="Open Sans"/>
                <a:sym typeface="Open Sans"/>
              </a:defRPr>
            </a:lvl5pPr>
            <a:lvl6pPr marL="2514600" marR="0" lvl="5" indent="-228600" algn="l" rtl="0">
              <a:spcBef>
                <a:spcPts val="400"/>
              </a:spcBef>
              <a:spcAft>
                <a:spcPts val="0"/>
              </a:spcAft>
              <a:buClr>
                <a:schemeClr val="dk1"/>
              </a:buClr>
              <a:buSzPts val="2000"/>
              <a:buFont typeface="Open Sans"/>
              <a:buChar char="•"/>
              <a:defRPr sz="2000" i="0" u="none" strike="noStrike" cap="none">
                <a:solidFill>
                  <a:schemeClr val="dk1"/>
                </a:solidFill>
                <a:latin typeface="Open Sans"/>
                <a:ea typeface="Open Sans"/>
                <a:cs typeface="Open Sans"/>
                <a:sym typeface="Open Sans"/>
              </a:defRPr>
            </a:lvl6pPr>
            <a:lvl7pPr marL="2971800" marR="0" lvl="6" indent="-228600" algn="l" rtl="0">
              <a:spcBef>
                <a:spcPts val="400"/>
              </a:spcBef>
              <a:spcAft>
                <a:spcPts val="0"/>
              </a:spcAft>
              <a:buClr>
                <a:schemeClr val="dk1"/>
              </a:buClr>
              <a:buSzPts val="2000"/>
              <a:buFont typeface="Open Sans"/>
              <a:buChar char="•"/>
              <a:defRPr sz="2000" i="0" u="none" strike="noStrike" cap="none">
                <a:solidFill>
                  <a:schemeClr val="dk1"/>
                </a:solidFill>
                <a:latin typeface="Open Sans"/>
                <a:ea typeface="Open Sans"/>
                <a:cs typeface="Open Sans"/>
                <a:sym typeface="Open Sans"/>
              </a:defRPr>
            </a:lvl7pPr>
            <a:lvl8pPr marL="3429000" marR="0" lvl="7" indent="-228600" algn="l" rtl="0">
              <a:spcBef>
                <a:spcPts val="400"/>
              </a:spcBef>
              <a:spcAft>
                <a:spcPts val="0"/>
              </a:spcAft>
              <a:buClr>
                <a:schemeClr val="dk1"/>
              </a:buClr>
              <a:buSzPts val="2000"/>
              <a:buFont typeface="Open Sans"/>
              <a:buChar char="•"/>
              <a:defRPr sz="2000" i="0" u="none" strike="noStrike" cap="none">
                <a:solidFill>
                  <a:schemeClr val="dk1"/>
                </a:solidFill>
                <a:latin typeface="Open Sans"/>
                <a:ea typeface="Open Sans"/>
                <a:cs typeface="Open Sans"/>
                <a:sym typeface="Open Sans"/>
              </a:defRPr>
            </a:lvl8pPr>
            <a:lvl9pPr marL="3886200" marR="0" lvl="8" indent="-228600" algn="l" rtl="0">
              <a:spcBef>
                <a:spcPts val="400"/>
              </a:spcBef>
              <a:spcAft>
                <a:spcPts val="0"/>
              </a:spcAft>
              <a:buClr>
                <a:schemeClr val="dk1"/>
              </a:buClr>
              <a:buSzPts val="2000"/>
              <a:buFont typeface="Open Sans"/>
              <a:buChar char="•"/>
              <a:defRPr sz="2000" i="0" u="none" strike="noStrike" cap="none">
                <a:solidFill>
                  <a:schemeClr val="dk1"/>
                </a:solidFill>
                <a:latin typeface="Open Sans"/>
                <a:ea typeface="Open Sans"/>
                <a:cs typeface="Open Sans"/>
                <a:sym typeface="Open Sans"/>
              </a:defRPr>
            </a:lvl9pPr>
          </a:lstStyle>
          <a:p>
            <a:endParaRPr/>
          </a:p>
        </p:txBody>
      </p:sp>
      <p:sp>
        <p:nvSpPr>
          <p:cNvPr id="236" name="Google Shape;236;p31"/>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a:solidFill>
                  <a:schemeClr val="lt2"/>
                </a:solidFill>
                <a:latin typeface="Open Sans"/>
                <a:ea typeface="Open Sans"/>
                <a:cs typeface="Open Sans"/>
                <a:sym typeface="Open Sans"/>
              </a:defRPr>
            </a:lvl1pPr>
            <a:lvl2pPr marL="0" marR="0" lvl="1" indent="0" algn="l" rtl="0">
              <a:spcBef>
                <a:spcPts val="0"/>
              </a:spcBef>
              <a:buNone/>
              <a:defRPr sz="800">
                <a:solidFill>
                  <a:schemeClr val="lt2"/>
                </a:solidFill>
                <a:latin typeface="Open Sans"/>
                <a:ea typeface="Open Sans"/>
                <a:cs typeface="Open Sans"/>
                <a:sym typeface="Open Sans"/>
              </a:defRPr>
            </a:lvl2pPr>
            <a:lvl3pPr marL="0" marR="0" lvl="2" indent="0" algn="l" rtl="0">
              <a:spcBef>
                <a:spcPts val="0"/>
              </a:spcBef>
              <a:buNone/>
              <a:defRPr sz="800">
                <a:solidFill>
                  <a:schemeClr val="lt2"/>
                </a:solidFill>
                <a:latin typeface="Open Sans"/>
                <a:ea typeface="Open Sans"/>
                <a:cs typeface="Open Sans"/>
                <a:sym typeface="Open Sans"/>
              </a:defRPr>
            </a:lvl3pPr>
            <a:lvl4pPr marL="0" marR="0" lvl="3" indent="0" algn="l" rtl="0">
              <a:spcBef>
                <a:spcPts val="0"/>
              </a:spcBef>
              <a:buNone/>
              <a:defRPr sz="800">
                <a:solidFill>
                  <a:schemeClr val="lt2"/>
                </a:solidFill>
                <a:latin typeface="Open Sans"/>
                <a:ea typeface="Open Sans"/>
                <a:cs typeface="Open Sans"/>
                <a:sym typeface="Open Sans"/>
              </a:defRPr>
            </a:lvl4pPr>
            <a:lvl5pPr marL="0" marR="0" lvl="4" indent="0" algn="l" rtl="0">
              <a:spcBef>
                <a:spcPts val="0"/>
              </a:spcBef>
              <a:buNone/>
              <a:defRPr sz="800">
                <a:solidFill>
                  <a:schemeClr val="lt2"/>
                </a:solidFill>
                <a:latin typeface="Open Sans"/>
                <a:ea typeface="Open Sans"/>
                <a:cs typeface="Open Sans"/>
                <a:sym typeface="Open Sans"/>
              </a:defRPr>
            </a:lvl5pPr>
            <a:lvl6pPr marL="0" marR="0" lvl="5" indent="0" algn="l" rtl="0">
              <a:spcBef>
                <a:spcPts val="0"/>
              </a:spcBef>
              <a:buNone/>
              <a:defRPr sz="800">
                <a:solidFill>
                  <a:schemeClr val="lt2"/>
                </a:solidFill>
                <a:latin typeface="Open Sans"/>
                <a:ea typeface="Open Sans"/>
                <a:cs typeface="Open Sans"/>
                <a:sym typeface="Open Sans"/>
              </a:defRPr>
            </a:lvl6pPr>
            <a:lvl7pPr marL="0" marR="0" lvl="6" indent="0" algn="l" rtl="0">
              <a:spcBef>
                <a:spcPts val="0"/>
              </a:spcBef>
              <a:buNone/>
              <a:defRPr sz="800">
                <a:solidFill>
                  <a:schemeClr val="lt2"/>
                </a:solidFill>
                <a:latin typeface="Open Sans"/>
                <a:ea typeface="Open Sans"/>
                <a:cs typeface="Open Sans"/>
                <a:sym typeface="Open Sans"/>
              </a:defRPr>
            </a:lvl7pPr>
            <a:lvl8pPr marL="0" marR="0" lvl="7" indent="0" algn="l" rtl="0">
              <a:spcBef>
                <a:spcPts val="0"/>
              </a:spcBef>
              <a:buNone/>
              <a:defRPr sz="800">
                <a:solidFill>
                  <a:schemeClr val="lt2"/>
                </a:solidFill>
                <a:latin typeface="Open Sans"/>
                <a:ea typeface="Open Sans"/>
                <a:cs typeface="Open Sans"/>
                <a:sym typeface="Open Sans"/>
              </a:defRPr>
            </a:lvl8pPr>
            <a:lvl9pPr marL="0" marR="0" lvl="8" indent="0" algn="l" rtl="0">
              <a:spcBef>
                <a:spcPts val="0"/>
              </a:spcBef>
              <a:buNone/>
              <a:defRPr sz="800">
                <a:solidFill>
                  <a:schemeClr val="lt2"/>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GB"/>
              <a:t>‹#›</a:t>
            </a:fld>
            <a:endParaRPr/>
          </a:p>
        </p:txBody>
      </p:sp>
      <p:sp>
        <p:nvSpPr>
          <p:cNvPr id="237" name="Google Shape;237;p31"/>
          <p:cNvSpPr txBox="1">
            <a:spLocks noGrp="1"/>
          </p:cNvSpPr>
          <p:nvPr>
            <p:ph type="ftr" idx="11"/>
          </p:nvPr>
        </p:nvSpPr>
        <p:spPr>
          <a:xfrm>
            <a:off x="8915088" y="6515931"/>
            <a:ext cx="2390822" cy="110332"/>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Font typeface="Open Sans"/>
              <a:buNone/>
              <a:defRPr sz="700">
                <a:solidFill>
                  <a:schemeClr val="lt2"/>
                </a:solidFill>
                <a:latin typeface="Open Sans"/>
                <a:ea typeface="Open Sans"/>
                <a:cs typeface="Open Sans"/>
                <a:sym typeface="Open Sans"/>
              </a:defRPr>
            </a:lvl1pPr>
            <a:lvl2pPr marL="457200" marR="0" lvl="1" indent="0" algn="l" rtl="0">
              <a:spcBef>
                <a:spcPts val="0"/>
              </a:spcBef>
              <a:spcAft>
                <a:spcPts val="0"/>
              </a:spcAft>
              <a:buSzPts val="1400"/>
              <a:buFont typeface="Open Sans"/>
              <a:buNone/>
              <a:defRPr sz="1800" i="0" u="none" strike="noStrike" cap="none">
                <a:solidFill>
                  <a:schemeClr val="dk1"/>
                </a:solidFill>
                <a:latin typeface="Open Sans"/>
                <a:ea typeface="Open Sans"/>
                <a:cs typeface="Open Sans"/>
                <a:sym typeface="Open Sans"/>
              </a:defRPr>
            </a:lvl2pPr>
            <a:lvl3pPr marL="914400" marR="0" lvl="2" indent="0" algn="l" rtl="0">
              <a:spcBef>
                <a:spcPts val="0"/>
              </a:spcBef>
              <a:spcAft>
                <a:spcPts val="0"/>
              </a:spcAft>
              <a:buSzPts val="1400"/>
              <a:buFont typeface="Open Sans"/>
              <a:buNone/>
              <a:defRPr sz="1800" i="0" u="none" strike="noStrike" cap="none">
                <a:solidFill>
                  <a:schemeClr val="dk1"/>
                </a:solidFill>
                <a:latin typeface="Open Sans"/>
                <a:ea typeface="Open Sans"/>
                <a:cs typeface="Open Sans"/>
                <a:sym typeface="Open Sans"/>
              </a:defRPr>
            </a:lvl3pPr>
            <a:lvl4pPr marL="1371600" marR="0" lvl="3" indent="0" algn="l" rtl="0">
              <a:spcBef>
                <a:spcPts val="0"/>
              </a:spcBef>
              <a:spcAft>
                <a:spcPts val="0"/>
              </a:spcAft>
              <a:buSzPts val="1400"/>
              <a:buFont typeface="Open Sans"/>
              <a:buNone/>
              <a:defRPr sz="1800" i="0" u="none" strike="noStrike" cap="none">
                <a:solidFill>
                  <a:schemeClr val="dk1"/>
                </a:solidFill>
                <a:latin typeface="Open Sans"/>
                <a:ea typeface="Open Sans"/>
                <a:cs typeface="Open Sans"/>
                <a:sym typeface="Open Sans"/>
              </a:defRPr>
            </a:lvl4pPr>
            <a:lvl5pPr marL="1828800" marR="0" lvl="4" indent="0" algn="l" rtl="0">
              <a:spcBef>
                <a:spcPts val="0"/>
              </a:spcBef>
              <a:spcAft>
                <a:spcPts val="0"/>
              </a:spcAft>
              <a:buSzPts val="1400"/>
              <a:buFont typeface="Open Sans"/>
              <a:buNone/>
              <a:defRPr sz="1800" i="0" u="none" strike="noStrike" cap="none">
                <a:solidFill>
                  <a:schemeClr val="dk1"/>
                </a:solidFill>
                <a:latin typeface="Open Sans"/>
                <a:ea typeface="Open Sans"/>
                <a:cs typeface="Open Sans"/>
                <a:sym typeface="Open Sans"/>
              </a:defRPr>
            </a:lvl5pPr>
            <a:lvl6pPr marL="2286000" marR="0" lvl="5" indent="0" algn="l" rtl="0">
              <a:spcBef>
                <a:spcPts val="0"/>
              </a:spcBef>
              <a:spcAft>
                <a:spcPts val="0"/>
              </a:spcAft>
              <a:buSzPts val="1400"/>
              <a:buFont typeface="Open Sans"/>
              <a:buNone/>
              <a:defRPr sz="1800" i="0" u="none" strike="noStrike" cap="none">
                <a:solidFill>
                  <a:schemeClr val="dk1"/>
                </a:solidFill>
                <a:latin typeface="Open Sans"/>
                <a:ea typeface="Open Sans"/>
                <a:cs typeface="Open Sans"/>
                <a:sym typeface="Open Sans"/>
              </a:defRPr>
            </a:lvl6pPr>
            <a:lvl7pPr marL="2743200" marR="0" lvl="6" indent="0" algn="l" rtl="0">
              <a:spcBef>
                <a:spcPts val="0"/>
              </a:spcBef>
              <a:spcAft>
                <a:spcPts val="0"/>
              </a:spcAft>
              <a:buSzPts val="1400"/>
              <a:buFont typeface="Open Sans"/>
              <a:buNone/>
              <a:defRPr sz="1800" i="0" u="none" strike="noStrike" cap="none">
                <a:solidFill>
                  <a:schemeClr val="dk1"/>
                </a:solidFill>
                <a:latin typeface="Open Sans"/>
                <a:ea typeface="Open Sans"/>
                <a:cs typeface="Open Sans"/>
                <a:sym typeface="Open Sans"/>
              </a:defRPr>
            </a:lvl7pPr>
            <a:lvl8pPr marL="3200400" marR="0" lvl="7" indent="0" algn="l" rtl="0">
              <a:spcBef>
                <a:spcPts val="0"/>
              </a:spcBef>
              <a:spcAft>
                <a:spcPts val="0"/>
              </a:spcAft>
              <a:buSzPts val="1400"/>
              <a:buFont typeface="Open Sans"/>
              <a:buNone/>
              <a:defRPr sz="1800" i="0" u="none" strike="noStrike" cap="none">
                <a:solidFill>
                  <a:schemeClr val="dk1"/>
                </a:solidFill>
                <a:latin typeface="Open Sans"/>
                <a:ea typeface="Open Sans"/>
                <a:cs typeface="Open Sans"/>
                <a:sym typeface="Open Sans"/>
              </a:defRPr>
            </a:lvl8pPr>
            <a:lvl9pPr marL="3657600" marR="0" lvl="8" indent="0" algn="l" rtl="0">
              <a:spcBef>
                <a:spcPts val="0"/>
              </a:spcBef>
              <a:spcAft>
                <a:spcPts val="0"/>
              </a:spcAft>
              <a:buSzPts val="1400"/>
              <a:buFont typeface="Open Sans"/>
              <a:buNone/>
              <a:defRPr sz="1800" i="0" u="none" strike="noStrike" cap="none">
                <a:solidFill>
                  <a:schemeClr val="dk1"/>
                </a:solidFill>
                <a:latin typeface="Open Sans"/>
                <a:ea typeface="Open Sans"/>
                <a:cs typeface="Open Sans"/>
                <a:sym typeface="Open Sans"/>
              </a:defRPr>
            </a:lvl9pPr>
          </a:lstStyle>
          <a:p>
            <a:endParaRPr/>
          </a:p>
        </p:txBody>
      </p:sp>
      <p:sp>
        <p:nvSpPr>
          <p:cNvPr id="238" name="Google Shape;238;p31"/>
          <p:cNvSpPr txBox="1">
            <a:spLocks noGrp="1"/>
          </p:cNvSpPr>
          <p:nvPr>
            <p:ph type="body" idx="8"/>
          </p:nvPr>
        </p:nvSpPr>
        <p:spPr>
          <a:xfrm>
            <a:off x="823643" y="2554853"/>
            <a:ext cx="3149599" cy="1149910"/>
          </a:xfrm>
          <a:prstGeom prst="rect">
            <a:avLst/>
          </a:prstGeom>
          <a:noFill/>
          <a:ln>
            <a:noFill/>
          </a:ln>
        </p:spPr>
        <p:txBody>
          <a:bodyPr spcFirstLastPara="1" wrap="square" lIns="91425" tIns="91425" rIns="91425" bIns="91425" anchor="ctr" anchorCtr="0"/>
          <a:lstStyle>
            <a:lvl1pPr marL="457200" marR="0" lvl="0" indent="-228600" algn="ctr" rtl="0">
              <a:lnSpc>
                <a:spcPct val="100000"/>
              </a:lnSpc>
              <a:spcBef>
                <a:spcPts val="0"/>
              </a:spcBef>
              <a:spcAft>
                <a:spcPts val="0"/>
              </a:spcAft>
              <a:buClr>
                <a:schemeClr val="lt2"/>
              </a:buClr>
              <a:buSzPts val="1400"/>
              <a:buNone/>
              <a:defRPr sz="7300" b="1" i="0" u="none" strike="noStrike" cap="none">
                <a:solidFill>
                  <a:schemeClr val="lt2"/>
                </a:solidFill>
              </a:defRPr>
            </a:lvl1pPr>
            <a:lvl2pPr marL="914400" marR="0" lvl="1" indent="-342900" algn="l" rtl="0">
              <a:lnSpc>
                <a:spcPct val="122222"/>
              </a:lnSpc>
              <a:spcBef>
                <a:spcPts val="0"/>
              </a:spcBef>
              <a:spcAft>
                <a:spcPts val="0"/>
              </a:spcAft>
              <a:buClr>
                <a:schemeClr val="lt2"/>
              </a:buClr>
              <a:buSzPts val="1800"/>
              <a:buChar char="•"/>
              <a:defRPr sz="1800" i="0" u="none" strike="noStrike" cap="none">
                <a:solidFill>
                  <a:schemeClr val="dk1"/>
                </a:solidFill>
              </a:defRPr>
            </a:lvl2pPr>
            <a:lvl3pPr marL="1371600" marR="0" lvl="2" indent="-342900" algn="l" rtl="0">
              <a:lnSpc>
                <a:spcPct val="122222"/>
              </a:lnSpc>
              <a:spcBef>
                <a:spcPts val="0"/>
              </a:spcBef>
              <a:spcAft>
                <a:spcPts val="0"/>
              </a:spcAft>
              <a:buClr>
                <a:schemeClr val="accent4"/>
              </a:buClr>
              <a:buSzPts val="1800"/>
              <a:buChar char="‒"/>
              <a:defRPr sz="1800" i="0" u="none" strike="noStrike" cap="none">
                <a:solidFill>
                  <a:schemeClr val="dk1"/>
                </a:solidFill>
              </a:defRPr>
            </a:lvl3pPr>
            <a:lvl4pPr marL="1828800" marR="0" lvl="3" indent="-228600" algn="l" rtl="0">
              <a:lnSpc>
                <a:spcPct val="125000"/>
              </a:lnSpc>
              <a:spcBef>
                <a:spcPts val="0"/>
              </a:spcBef>
              <a:spcAft>
                <a:spcPts val="0"/>
              </a:spcAft>
              <a:buClr>
                <a:schemeClr val="dk1"/>
              </a:buClr>
              <a:buSzPts val="1400"/>
              <a:buNone/>
              <a:defRPr sz="1200" i="0" u="none" strike="noStrike" cap="none">
                <a:solidFill>
                  <a:schemeClr val="lt2"/>
                </a:solidFill>
              </a:defRPr>
            </a:lvl4pPr>
            <a:lvl5pPr marL="2286000" marR="0" lvl="4" indent="-342900" algn="l" rtl="0">
              <a:spcBef>
                <a:spcPts val="850"/>
              </a:spcBef>
              <a:spcAft>
                <a:spcPts val="0"/>
              </a:spcAft>
              <a:buClr>
                <a:schemeClr val="dk1"/>
              </a:buClr>
              <a:buSzPts val="1800"/>
              <a:buChar char="»"/>
              <a:defRPr sz="1800" i="0" u="none" strike="noStrike" cap="none">
                <a:solidFill>
                  <a:schemeClr val="dk1"/>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239" name="Google Shape;239;p31"/>
          <p:cNvSpPr txBox="1">
            <a:spLocks noGrp="1"/>
          </p:cNvSpPr>
          <p:nvPr>
            <p:ph type="body" idx="9"/>
          </p:nvPr>
        </p:nvSpPr>
        <p:spPr>
          <a:xfrm>
            <a:off x="4559300" y="2555413"/>
            <a:ext cx="3149599" cy="1149910"/>
          </a:xfrm>
          <a:prstGeom prst="rect">
            <a:avLst/>
          </a:prstGeom>
          <a:noFill/>
          <a:ln>
            <a:noFill/>
          </a:ln>
        </p:spPr>
        <p:txBody>
          <a:bodyPr spcFirstLastPara="1" wrap="square" lIns="91425" tIns="91425" rIns="91425" bIns="91425" anchor="ctr" anchorCtr="0"/>
          <a:lstStyle>
            <a:lvl1pPr marL="457200" marR="0" lvl="0" indent="-228600" algn="ctr" rtl="0">
              <a:lnSpc>
                <a:spcPct val="100000"/>
              </a:lnSpc>
              <a:spcBef>
                <a:spcPts val="0"/>
              </a:spcBef>
              <a:spcAft>
                <a:spcPts val="0"/>
              </a:spcAft>
              <a:buClr>
                <a:schemeClr val="lt2"/>
              </a:buClr>
              <a:buSzPts val="1400"/>
              <a:buNone/>
              <a:defRPr sz="7300" b="1" i="0" u="none" strike="noStrike" cap="none">
                <a:solidFill>
                  <a:schemeClr val="lt2"/>
                </a:solidFill>
              </a:defRPr>
            </a:lvl1pPr>
            <a:lvl2pPr marL="914400" marR="0" lvl="1" indent="-342900" algn="l" rtl="0">
              <a:lnSpc>
                <a:spcPct val="122222"/>
              </a:lnSpc>
              <a:spcBef>
                <a:spcPts val="0"/>
              </a:spcBef>
              <a:spcAft>
                <a:spcPts val="0"/>
              </a:spcAft>
              <a:buClr>
                <a:schemeClr val="lt2"/>
              </a:buClr>
              <a:buSzPts val="1800"/>
              <a:buChar char="•"/>
              <a:defRPr sz="1800" i="0" u="none" strike="noStrike" cap="none">
                <a:solidFill>
                  <a:schemeClr val="dk1"/>
                </a:solidFill>
              </a:defRPr>
            </a:lvl2pPr>
            <a:lvl3pPr marL="1371600" marR="0" lvl="2" indent="-342900" algn="l" rtl="0">
              <a:lnSpc>
                <a:spcPct val="122222"/>
              </a:lnSpc>
              <a:spcBef>
                <a:spcPts val="0"/>
              </a:spcBef>
              <a:spcAft>
                <a:spcPts val="0"/>
              </a:spcAft>
              <a:buClr>
                <a:schemeClr val="accent4"/>
              </a:buClr>
              <a:buSzPts val="1800"/>
              <a:buChar char="‒"/>
              <a:defRPr sz="1800" i="0" u="none" strike="noStrike" cap="none">
                <a:solidFill>
                  <a:schemeClr val="dk1"/>
                </a:solidFill>
              </a:defRPr>
            </a:lvl3pPr>
            <a:lvl4pPr marL="1828800" marR="0" lvl="3" indent="-228600" algn="l" rtl="0">
              <a:lnSpc>
                <a:spcPct val="125000"/>
              </a:lnSpc>
              <a:spcBef>
                <a:spcPts val="0"/>
              </a:spcBef>
              <a:spcAft>
                <a:spcPts val="0"/>
              </a:spcAft>
              <a:buClr>
                <a:schemeClr val="dk1"/>
              </a:buClr>
              <a:buSzPts val="1400"/>
              <a:buNone/>
              <a:defRPr sz="1200" i="0" u="none" strike="noStrike" cap="none">
                <a:solidFill>
                  <a:schemeClr val="lt2"/>
                </a:solidFill>
              </a:defRPr>
            </a:lvl4pPr>
            <a:lvl5pPr marL="2286000" marR="0" lvl="4" indent="-342900" algn="l" rtl="0">
              <a:spcBef>
                <a:spcPts val="850"/>
              </a:spcBef>
              <a:spcAft>
                <a:spcPts val="0"/>
              </a:spcAft>
              <a:buClr>
                <a:schemeClr val="dk1"/>
              </a:buClr>
              <a:buSzPts val="1800"/>
              <a:buChar char="»"/>
              <a:defRPr sz="1800" i="0" u="none" strike="noStrike" cap="none">
                <a:solidFill>
                  <a:schemeClr val="dk1"/>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240" name="Google Shape;240;p31"/>
          <p:cNvSpPr txBox="1">
            <a:spLocks noGrp="1"/>
          </p:cNvSpPr>
          <p:nvPr>
            <p:ph type="body" idx="13"/>
          </p:nvPr>
        </p:nvSpPr>
        <p:spPr>
          <a:xfrm>
            <a:off x="8282109" y="2554853"/>
            <a:ext cx="3149599" cy="1149910"/>
          </a:xfrm>
          <a:prstGeom prst="rect">
            <a:avLst/>
          </a:prstGeom>
          <a:noFill/>
          <a:ln>
            <a:noFill/>
          </a:ln>
        </p:spPr>
        <p:txBody>
          <a:bodyPr spcFirstLastPara="1" wrap="square" lIns="91425" tIns="91425" rIns="91425" bIns="91425" anchor="ctr" anchorCtr="0"/>
          <a:lstStyle>
            <a:lvl1pPr marL="457200" marR="0" lvl="0" indent="-228600" algn="ctr" rtl="0">
              <a:lnSpc>
                <a:spcPct val="100000"/>
              </a:lnSpc>
              <a:spcBef>
                <a:spcPts val="0"/>
              </a:spcBef>
              <a:spcAft>
                <a:spcPts val="0"/>
              </a:spcAft>
              <a:buClr>
                <a:schemeClr val="lt2"/>
              </a:buClr>
              <a:buSzPts val="1400"/>
              <a:buNone/>
              <a:defRPr sz="7300" b="1" i="0" u="none" strike="noStrike" cap="none">
                <a:solidFill>
                  <a:schemeClr val="lt2"/>
                </a:solidFill>
              </a:defRPr>
            </a:lvl1pPr>
            <a:lvl2pPr marL="914400" marR="0" lvl="1" indent="-342900" algn="l" rtl="0">
              <a:lnSpc>
                <a:spcPct val="122222"/>
              </a:lnSpc>
              <a:spcBef>
                <a:spcPts val="0"/>
              </a:spcBef>
              <a:spcAft>
                <a:spcPts val="0"/>
              </a:spcAft>
              <a:buClr>
                <a:schemeClr val="lt2"/>
              </a:buClr>
              <a:buSzPts val="1800"/>
              <a:buChar char="•"/>
              <a:defRPr sz="1800" i="0" u="none" strike="noStrike" cap="none">
                <a:solidFill>
                  <a:schemeClr val="dk1"/>
                </a:solidFill>
              </a:defRPr>
            </a:lvl2pPr>
            <a:lvl3pPr marL="1371600" marR="0" lvl="2" indent="-342900" algn="l" rtl="0">
              <a:lnSpc>
                <a:spcPct val="122222"/>
              </a:lnSpc>
              <a:spcBef>
                <a:spcPts val="0"/>
              </a:spcBef>
              <a:spcAft>
                <a:spcPts val="0"/>
              </a:spcAft>
              <a:buClr>
                <a:schemeClr val="accent4"/>
              </a:buClr>
              <a:buSzPts val="1800"/>
              <a:buChar char="‒"/>
              <a:defRPr sz="1800" i="0" u="none" strike="noStrike" cap="none">
                <a:solidFill>
                  <a:schemeClr val="dk1"/>
                </a:solidFill>
              </a:defRPr>
            </a:lvl3pPr>
            <a:lvl4pPr marL="1828800" marR="0" lvl="3" indent="-228600" algn="l" rtl="0">
              <a:lnSpc>
                <a:spcPct val="125000"/>
              </a:lnSpc>
              <a:spcBef>
                <a:spcPts val="0"/>
              </a:spcBef>
              <a:spcAft>
                <a:spcPts val="0"/>
              </a:spcAft>
              <a:buClr>
                <a:schemeClr val="dk1"/>
              </a:buClr>
              <a:buSzPts val="1400"/>
              <a:buNone/>
              <a:defRPr sz="1200" i="0" u="none" strike="noStrike" cap="none">
                <a:solidFill>
                  <a:schemeClr val="lt2"/>
                </a:solidFill>
              </a:defRPr>
            </a:lvl4pPr>
            <a:lvl5pPr marL="2286000" marR="0" lvl="4" indent="-342900" algn="l" rtl="0">
              <a:spcBef>
                <a:spcPts val="850"/>
              </a:spcBef>
              <a:spcAft>
                <a:spcPts val="0"/>
              </a:spcAft>
              <a:buClr>
                <a:schemeClr val="dk1"/>
              </a:buClr>
              <a:buSzPts val="1800"/>
              <a:buChar char="»"/>
              <a:defRPr sz="1800" i="0" u="none" strike="noStrike" cap="none">
                <a:solidFill>
                  <a:schemeClr val="dk1"/>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241" name="Google Shape;241;p31"/>
          <p:cNvSpPr txBox="1">
            <a:spLocks noGrp="1"/>
          </p:cNvSpPr>
          <p:nvPr>
            <p:ph type="title"/>
          </p:nvPr>
        </p:nvSpPr>
        <p:spPr>
          <a:xfrm>
            <a:off x="0" y="0"/>
            <a:ext cx="12192000" cy="823800"/>
          </a:xfrm>
          <a:prstGeom prst="rect">
            <a:avLst/>
          </a:prstGeom>
          <a:solidFill>
            <a:schemeClr val="lt1"/>
          </a:solidFill>
          <a:ln>
            <a:noFill/>
          </a:ln>
        </p:spPr>
        <p:txBody>
          <a:bodyPr spcFirstLastPara="1" wrap="square" lIns="378000" tIns="162000" rIns="91425" bIns="91425" anchor="t" anchorCtr="0"/>
          <a:lstStyle>
            <a:lvl1pPr marL="0" marR="0" lvl="0" indent="0" algn="l" rtl="0">
              <a:lnSpc>
                <a:spcPct val="111111"/>
              </a:lnSpc>
              <a:spcBef>
                <a:spcPts val="0"/>
              </a:spcBef>
              <a:spcAft>
                <a:spcPts val="0"/>
              </a:spcAft>
              <a:buClr>
                <a:schemeClr val="lt2"/>
              </a:buClr>
              <a:buSzPts val="3000"/>
              <a:buFont typeface="Playfair Display"/>
              <a:buNone/>
              <a:defRPr sz="3000" i="0" u="none" strike="noStrike" cap="none">
                <a:solidFill>
                  <a:schemeClr val="lt2"/>
                </a:solidFill>
                <a:latin typeface="Playfair Display"/>
                <a:ea typeface="Playfair Display"/>
                <a:cs typeface="Playfair Display"/>
                <a:sym typeface="Playfair Display"/>
              </a:defRPr>
            </a:lvl1pPr>
            <a:lvl2pPr lvl="1" indent="0" rtl="0">
              <a:spcBef>
                <a:spcPts val="0"/>
              </a:spcBef>
              <a:spcAft>
                <a:spcPts val="0"/>
              </a:spcAft>
              <a:buClr>
                <a:srgbClr val="FFFFFF"/>
              </a:buClr>
              <a:buSzPts val="1400"/>
              <a:buNone/>
              <a:defRPr sz="1800">
                <a:solidFill>
                  <a:srgbClr val="FFFFFF"/>
                </a:solidFill>
              </a:defRPr>
            </a:lvl2pPr>
            <a:lvl3pPr lvl="2" indent="0" rtl="0">
              <a:spcBef>
                <a:spcPts val="0"/>
              </a:spcBef>
              <a:spcAft>
                <a:spcPts val="0"/>
              </a:spcAft>
              <a:buClr>
                <a:srgbClr val="FFFFFF"/>
              </a:buClr>
              <a:buSzPts val="1400"/>
              <a:buNone/>
              <a:defRPr sz="1800">
                <a:solidFill>
                  <a:srgbClr val="FFFFFF"/>
                </a:solidFill>
              </a:defRPr>
            </a:lvl3pPr>
            <a:lvl4pPr lvl="3" indent="0" rtl="0">
              <a:spcBef>
                <a:spcPts val="0"/>
              </a:spcBef>
              <a:spcAft>
                <a:spcPts val="0"/>
              </a:spcAft>
              <a:buClr>
                <a:srgbClr val="FFFFFF"/>
              </a:buClr>
              <a:buSzPts val="1400"/>
              <a:buNone/>
              <a:defRPr sz="1800">
                <a:solidFill>
                  <a:srgbClr val="FFFFFF"/>
                </a:solidFill>
              </a:defRPr>
            </a:lvl4pPr>
            <a:lvl5pPr lvl="4" indent="0" rtl="0">
              <a:spcBef>
                <a:spcPts val="0"/>
              </a:spcBef>
              <a:spcAft>
                <a:spcPts val="0"/>
              </a:spcAft>
              <a:buClr>
                <a:srgbClr val="FFFFFF"/>
              </a:buClr>
              <a:buSzPts val="1400"/>
              <a:buNone/>
              <a:defRPr sz="1800">
                <a:solidFill>
                  <a:srgbClr val="FFFFFF"/>
                </a:solidFill>
              </a:defRPr>
            </a:lvl5pPr>
            <a:lvl6pPr lvl="5" indent="0" rtl="0">
              <a:spcBef>
                <a:spcPts val="0"/>
              </a:spcBef>
              <a:spcAft>
                <a:spcPts val="0"/>
              </a:spcAft>
              <a:buClr>
                <a:srgbClr val="FFFFFF"/>
              </a:buClr>
              <a:buSzPts val="1400"/>
              <a:buNone/>
              <a:defRPr sz="1800">
                <a:solidFill>
                  <a:srgbClr val="FFFFFF"/>
                </a:solidFill>
              </a:defRPr>
            </a:lvl6pPr>
            <a:lvl7pPr lvl="6" indent="0" rtl="0">
              <a:spcBef>
                <a:spcPts val="0"/>
              </a:spcBef>
              <a:spcAft>
                <a:spcPts val="0"/>
              </a:spcAft>
              <a:buClr>
                <a:srgbClr val="FFFFFF"/>
              </a:buClr>
              <a:buSzPts val="1400"/>
              <a:buNone/>
              <a:defRPr sz="1800">
                <a:solidFill>
                  <a:srgbClr val="FFFFFF"/>
                </a:solidFill>
              </a:defRPr>
            </a:lvl7pPr>
            <a:lvl8pPr lvl="7" indent="0" rtl="0">
              <a:spcBef>
                <a:spcPts val="0"/>
              </a:spcBef>
              <a:spcAft>
                <a:spcPts val="0"/>
              </a:spcAft>
              <a:buClr>
                <a:srgbClr val="FFFFFF"/>
              </a:buClr>
              <a:buSzPts val="1400"/>
              <a:buNone/>
              <a:defRPr sz="1800">
                <a:solidFill>
                  <a:srgbClr val="FFFFFF"/>
                </a:solidFill>
              </a:defRPr>
            </a:lvl8pPr>
            <a:lvl9pPr lvl="8" indent="0" rtl="0">
              <a:spcBef>
                <a:spcPts val="0"/>
              </a:spcBef>
              <a:spcAft>
                <a:spcPts val="0"/>
              </a:spcAft>
              <a:buClr>
                <a:srgbClr val="FFFFFF"/>
              </a:buClr>
              <a:buSzPts val="1400"/>
              <a:buNone/>
              <a:defRPr sz="1800">
                <a:solidFill>
                  <a:srgbClr val="FFFFFF"/>
                </a:solidFill>
              </a:defRPr>
            </a:lvl9pPr>
          </a:lstStyle>
          <a:p>
            <a:endParaRP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Subheading">
  <p:cSld name="Title and Subheading">
    <p:bg>
      <p:bgPr>
        <a:solidFill>
          <a:srgbClr val="FFFFFF"/>
        </a:solidFill>
        <a:effectLst/>
      </p:bgPr>
    </p:bg>
    <p:spTree>
      <p:nvGrpSpPr>
        <p:cNvPr id="1" name="Shape 242"/>
        <p:cNvGrpSpPr/>
        <p:nvPr/>
      </p:nvGrpSpPr>
      <p:grpSpPr>
        <a:xfrm>
          <a:off x="0" y="0"/>
          <a:ext cx="0" cy="0"/>
          <a:chOff x="0" y="0"/>
          <a:chExt cx="0" cy="0"/>
        </a:xfrm>
      </p:grpSpPr>
      <p:sp>
        <p:nvSpPr>
          <p:cNvPr id="243" name="Google Shape;243;p32"/>
          <p:cNvSpPr txBox="1">
            <a:spLocks noGrp="1"/>
          </p:cNvSpPr>
          <p:nvPr>
            <p:ph type="title"/>
          </p:nvPr>
        </p:nvSpPr>
        <p:spPr>
          <a:xfrm>
            <a:off x="623888" y="417600"/>
            <a:ext cx="10944225" cy="774450"/>
          </a:xfrm>
          <a:prstGeom prst="rect">
            <a:avLst/>
          </a:prstGeom>
          <a:noFill/>
          <a:ln>
            <a:noFill/>
          </a:ln>
        </p:spPr>
        <p:txBody>
          <a:bodyPr spcFirstLastPara="1" wrap="square" lIns="91425" tIns="91425" rIns="91425" bIns="91425" anchor="t" anchorCtr="0"/>
          <a:lstStyle>
            <a:lvl1pPr marL="0" marR="0" lvl="0" indent="0" algn="l" rtl="0">
              <a:lnSpc>
                <a:spcPct val="111111"/>
              </a:lnSpc>
              <a:spcBef>
                <a:spcPts val="0"/>
              </a:spcBef>
              <a:spcAft>
                <a:spcPts val="0"/>
              </a:spcAft>
              <a:buClr>
                <a:schemeClr val="dk2"/>
              </a:buClr>
              <a:buSzPts val="1400"/>
              <a:buFont typeface="Times New Roman"/>
              <a:buNone/>
              <a:defRPr sz="36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44" name="Google Shape;244;p32"/>
          <p:cNvSpPr txBox="1">
            <a:spLocks noGrp="1"/>
          </p:cNvSpPr>
          <p:nvPr>
            <p:ph type="body" idx="1"/>
          </p:nvPr>
        </p:nvSpPr>
        <p:spPr>
          <a:xfrm>
            <a:off x="623889" y="1685925"/>
            <a:ext cx="6356774" cy="647700"/>
          </a:xfrm>
          <a:prstGeom prst="rect">
            <a:avLst/>
          </a:prstGeom>
          <a:noFill/>
          <a:ln>
            <a:noFill/>
          </a:ln>
        </p:spPr>
        <p:txBody>
          <a:bodyPr spcFirstLastPara="1" wrap="square" lIns="91425" tIns="91425" rIns="91425" bIns="91425" anchor="t" anchorCtr="0"/>
          <a:lstStyle>
            <a:lvl1pPr marL="457200" marR="0" lvl="0" indent="-228600" algn="l" rtl="0">
              <a:lnSpc>
                <a:spcPct val="122222"/>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342900"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5" name="Google Shape;245;p32"/>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246" name="Google Shape;246;p32"/>
          <p:cNvSpPr txBox="1">
            <a:spLocks noGrp="1"/>
          </p:cNvSpPr>
          <p:nvPr>
            <p:ph type="ftr" idx="11"/>
          </p:nvPr>
        </p:nvSpPr>
        <p:spPr>
          <a:xfrm>
            <a:off x="8915088" y="6515931"/>
            <a:ext cx="2390822" cy="110332"/>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700" b="1">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More to Learn">
  <p:cSld name="More to Learn">
    <p:bg>
      <p:bgPr>
        <a:solidFill>
          <a:schemeClr val="lt2"/>
        </a:solidFill>
        <a:effectLst/>
      </p:bgPr>
    </p:bg>
    <p:spTree>
      <p:nvGrpSpPr>
        <p:cNvPr id="1" name="Shape 252"/>
        <p:cNvGrpSpPr/>
        <p:nvPr/>
      </p:nvGrpSpPr>
      <p:grpSpPr>
        <a:xfrm>
          <a:off x="0" y="0"/>
          <a:ext cx="0" cy="0"/>
          <a:chOff x="0" y="0"/>
          <a:chExt cx="0" cy="0"/>
        </a:xfrm>
      </p:grpSpPr>
      <p:pic>
        <p:nvPicPr>
          <p:cNvPr id="253" name="Google Shape;253;p35"/>
          <p:cNvPicPr preferRelativeResize="0"/>
          <p:nvPr/>
        </p:nvPicPr>
        <p:blipFill rotWithShape="1">
          <a:blip r:embed="rId2">
            <a:alphaModFix/>
            <a:extLst>
              <a:ext uri="{28A0092B-C50C-407E-A947-70E740481C1C}">
                <a14:useLocalDpi xmlns:a14="http://schemas.microsoft.com/office/drawing/2010/main"/>
              </a:ext>
            </a:extLst>
          </a:blip>
          <a:srcRect t="5771" b="5310"/>
          <a:stretch/>
        </p:blipFill>
        <p:spPr>
          <a:xfrm>
            <a:off x="2441349" y="0"/>
            <a:ext cx="7549200" cy="6858000"/>
          </a:xfrm>
          <a:prstGeom prst="rect">
            <a:avLst/>
          </a:prstGeom>
          <a:noFill/>
          <a:ln>
            <a:noFill/>
          </a:ln>
        </p:spPr>
      </p:pic>
      <p:sp>
        <p:nvSpPr>
          <p:cNvPr id="254" name="Google Shape;254;p35"/>
          <p:cNvSpPr txBox="1">
            <a:spLocks noGrp="1"/>
          </p:cNvSpPr>
          <p:nvPr>
            <p:ph type="ctrTitle"/>
          </p:nvPr>
        </p:nvSpPr>
        <p:spPr>
          <a:xfrm>
            <a:off x="3111499" y="2728867"/>
            <a:ext cx="6208900" cy="985884"/>
          </a:xfrm>
          <a:prstGeom prst="rect">
            <a:avLst/>
          </a:prstGeom>
          <a:noFill/>
          <a:ln>
            <a:noFill/>
          </a:ln>
        </p:spPr>
        <p:txBody>
          <a:bodyPr spcFirstLastPara="1" wrap="square" lIns="91425" tIns="91425" rIns="91425" bIns="91425" anchor="b" anchorCtr="0"/>
          <a:lstStyle>
            <a:lvl1pPr marL="0" marR="0" lvl="0" indent="0" algn="ctr" rtl="0">
              <a:lnSpc>
                <a:spcPct val="111111"/>
              </a:lnSpc>
              <a:spcBef>
                <a:spcPts val="0"/>
              </a:spcBef>
              <a:spcAft>
                <a:spcPts val="0"/>
              </a:spcAft>
              <a:buClr>
                <a:schemeClr val="dk2"/>
              </a:buClr>
              <a:buSzPts val="1400"/>
              <a:buFont typeface="Times New Roman"/>
              <a:buNone/>
              <a:defRPr sz="36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55" name="Google Shape;255;p35"/>
          <p:cNvSpPr txBox="1">
            <a:spLocks noGrp="1"/>
          </p:cNvSpPr>
          <p:nvPr>
            <p:ph type="body" idx="1"/>
          </p:nvPr>
        </p:nvSpPr>
        <p:spPr>
          <a:xfrm>
            <a:off x="3124200" y="3829050"/>
            <a:ext cx="6324600" cy="638175"/>
          </a:xfrm>
          <a:prstGeom prst="rect">
            <a:avLst/>
          </a:prstGeom>
          <a:noFill/>
          <a:ln>
            <a:noFill/>
          </a:ln>
        </p:spPr>
        <p:txBody>
          <a:bodyPr spcFirstLastPara="1" wrap="square" lIns="91425" tIns="91425" rIns="91425" bIns="91425" anchor="t" anchorCtr="0"/>
          <a:lstStyle>
            <a:lvl1pPr marL="457200" marR="0" lvl="0" indent="-228600" algn="ctr" rtl="0">
              <a:lnSpc>
                <a:spcPct val="116666"/>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L="914400" marR="0" lvl="1" indent="-228600" algn="ctr" rtl="0">
              <a:lnSpc>
                <a:spcPct val="116666"/>
              </a:lnSpc>
              <a:spcBef>
                <a:spcPts val="0"/>
              </a:spcBef>
              <a:spcAft>
                <a:spcPts val="0"/>
              </a:spcAft>
              <a:buClr>
                <a:schemeClr val="lt2"/>
              </a:buClr>
              <a:buSzPts val="1800"/>
              <a:buFont typeface="Arial"/>
              <a:buNone/>
              <a:defRPr sz="1800" b="1" i="0" u="none" strike="noStrike" cap="none">
                <a:solidFill>
                  <a:schemeClr val="dk1"/>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Final Slide Option1" type="blank">
  <p:cSld name="BLANK">
    <p:bg>
      <p:bgPr>
        <a:solidFill>
          <a:schemeClr val="lt2"/>
        </a:solidFill>
        <a:effectLst/>
      </p:bgPr>
    </p:bg>
    <p:spTree>
      <p:nvGrpSpPr>
        <p:cNvPr id="1" name="Shape 256"/>
        <p:cNvGrpSpPr/>
        <p:nvPr/>
      </p:nvGrpSpPr>
      <p:grpSpPr>
        <a:xfrm>
          <a:off x="0" y="0"/>
          <a:ext cx="0" cy="0"/>
          <a:chOff x="0" y="0"/>
          <a:chExt cx="0" cy="0"/>
        </a:xfrm>
      </p:grpSpPr>
      <p:pic>
        <p:nvPicPr>
          <p:cNvPr id="257" name="Google Shape;257;p36"/>
          <p:cNvPicPr preferRelativeResize="0"/>
          <p:nvPr/>
        </p:nvPicPr>
        <p:blipFill rotWithShape="1">
          <a:blip r:embed="rId2">
            <a:alphaModFix/>
          </a:blip>
          <a:srcRect/>
          <a:stretch/>
        </p:blipFill>
        <p:spPr>
          <a:xfrm>
            <a:off x="4433178" y="3558921"/>
            <a:ext cx="3380239" cy="216408"/>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Final Slide Option3">
  <p:cSld name="Final Slide Option3">
    <p:bg>
      <p:bgPr>
        <a:solidFill>
          <a:srgbClr val="595959"/>
        </a:solidFill>
        <a:effectLst/>
      </p:bgPr>
    </p:bg>
    <p:spTree>
      <p:nvGrpSpPr>
        <p:cNvPr id="1" name="Shape 260"/>
        <p:cNvGrpSpPr/>
        <p:nvPr/>
      </p:nvGrpSpPr>
      <p:grpSpPr>
        <a:xfrm>
          <a:off x="0" y="0"/>
          <a:ext cx="0" cy="0"/>
          <a:chOff x="0" y="0"/>
          <a:chExt cx="0" cy="0"/>
        </a:xfrm>
      </p:grpSpPr>
      <p:pic>
        <p:nvPicPr>
          <p:cNvPr id="261" name="Google Shape;261;p38"/>
          <p:cNvPicPr preferRelativeResize="0"/>
          <p:nvPr/>
        </p:nvPicPr>
        <p:blipFill rotWithShape="1">
          <a:blip r:embed="rId2">
            <a:alphaModFix/>
          </a:blip>
          <a:srcRect/>
          <a:stretch/>
        </p:blipFill>
        <p:spPr>
          <a:xfrm>
            <a:off x="4433178" y="3558921"/>
            <a:ext cx="3380239" cy="21640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Option3">
  <p:cSld name="Title Slide Option3">
    <p:bg>
      <p:bgPr>
        <a:solidFill>
          <a:srgbClr val="595959"/>
        </a:solidFill>
        <a:effectLst/>
      </p:bgPr>
    </p:bg>
    <p:spTree>
      <p:nvGrpSpPr>
        <p:cNvPr id="1" name="Shape 31"/>
        <p:cNvGrpSpPr/>
        <p:nvPr/>
      </p:nvGrpSpPr>
      <p:grpSpPr>
        <a:xfrm>
          <a:off x="0" y="0"/>
          <a:ext cx="0" cy="0"/>
          <a:chOff x="0" y="0"/>
          <a:chExt cx="0" cy="0"/>
        </a:xfrm>
      </p:grpSpPr>
      <p:pic>
        <p:nvPicPr>
          <p:cNvPr id="32" name="Google Shape;32;p4"/>
          <p:cNvPicPr preferRelativeResize="0"/>
          <p:nvPr/>
        </p:nvPicPr>
        <p:blipFill rotWithShape="1">
          <a:blip r:embed="rId2">
            <a:alphaModFix/>
          </a:blip>
          <a:srcRect/>
          <a:stretch/>
        </p:blipFill>
        <p:spPr>
          <a:xfrm>
            <a:off x="613833" y="409958"/>
            <a:ext cx="1147212" cy="810530"/>
          </a:xfrm>
          <a:prstGeom prst="rect">
            <a:avLst/>
          </a:prstGeom>
          <a:noFill/>
          <a:ln>
            <a:noFill/>
          </a:ln>
        </p:spPr>
      </p:pic>
      <p:sp>
        <p:nvSpPr>
          <p:cNvPr id="33" name="Google Shape;33;p4"/>
          <p:cNvSpPr txBox="1">
            <a:spLocks noGrp="1"/>
          </p:cNvSpPr>
          <p:nvPr>
            <p:ph type="ctrTitle"/>
          </p:nvPr>
        </p:nvSpPr>
        <p:spPr>
          <a:xfrm>
            <a:off x="630353" y="1681200"/>
            <a:ext cx="4978400" cy="1977536"/>
          </a:xfrm>
          <a:prstGeom prst="rect">
            <a:avLst/>
          </a:prstGeom>
          <a:noFill/>
          <a:ln>
            <a:noFill/>
          </a:ln>
        </p:spPr>
        <p:txBody>
          <a:bodyPr spcFirstLastPara="1" wrap="square" lIns="91425" tIns="91425" rIns="91425" bIns="91425" anchor="t" anchorCtr="0"/>
          <a:lstStyle>
            <a:lvl1pPr marL="0" marR="0" lvl="0" indent="0" algn="l" rtl="0">
              <a:lnSpc>
                <a:spcPct val="110526"/>
              </a:lnSpc>
              <a:spcBef>
                <a:spcPts val="0"/>
              </a:spcBef>
              <a:spcAft>
                <a:spcPts val="0"/>
              </a:spcAft>
              <a:buClr>
                <a:srgbClr val="FFFFFF"/>
              </a:buClr>
              <a:buSzPts val="1400"/>
              <a:buFont typeface="Times New Roman"/>
              <a:buNone/>
              <a:defRPr sz="3800" b="1" i="0" u="none" strike="noStrike" cap="none">
                <a:solidFill>
                  <a:srgbClr val="FFFFFF"/>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4" name="Google Shape;34;p4"/>
          <p:cNvSpPr txBox="1">
            <a:spLocks noGrp="1"/>
          </p:cNvSpPr>
          <p:nvPr>
            <p:ph type="subTitle" idx="1"/>
          </p:nvPr>
        </p:nvSpPr>
        <p:spPr>
          <a:xfrm>
            <a:off x="628654" y="4057201"/>
            <a:ext cx="4592145" cy="1130791"/>
          </a:xfrm>
          <a:prstGeom prst="rect">
            <a:avLst/>
          </a:prstGeom>
          <a:noFill/>
          <a:ln>
            <a:noFill/>
          </a:ln>
        </p:spPr>
        <p:txBody>
          <a:bodyPr spcFirstLastPara="1" wrap="square" lIns="91425" tIns="91425" rIns="91425" bIns="91425" anchor="t" anchorCtr="0"/>
          <a:lstStyle>
            <a:lvl1pPr marL="0" marR="0" lvl="0" indent="0" algn="l" rtl="0">
              <a:lnSpc>
                <a:spcPct val="133333"/>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1pPr>
            <a:lvl2pPr marL="457200" marR="0" lvl="1" indent="0" algn="ctr" rtl="0">
              <a:lnSpc>
                <a:spcPct val="122222"/>
              </a:lnSpc>
              <a:spcBef>
                <a:spcPts val="0"/>
              </a:spcBef>
              <a:spcAft>
                <a:spcPts val="0"/>
              </a:spcAft>
              <a:buClr>
                <a:schemeClr val="lt2"/>
              </a:buClr>
              <a:buSzPts val="1800"/>
              <a:buFont typeface="Arial"/>
              <a:buNone/>
              <a:defRPr sz="1800" b="0" i="0" u="none" strike="noStrike" cap="none">
                <a:solidFill>
                  <a:srgbClr val="888888"/>
                </a:solidFill>
                <a:latin typeface="Arial"/>
                <a:ea typeface="Arial"/>
                <a:cs typeface="Arial"/>
                <a:sym typeface="Arial"/>
              </a:defRPr>
            </a:lvl2pPr>
            <a:lvl3pPr marL="914400" marR="0" lvl="2" indent="0" algn="ctr" rtl="0">
              <a:lnSpc>
                <a:spcPct val="122222"/>
              </a:lnSpc>
              <a:spcBef>
                <a:spcPts val="0"/>
              </a:spcBef>
              <a:spcAft>
                <a:spcPts val="0"/>
              </a:spcAft>
              <a:buClr>
                <a:schemeClr val="accent4"/>
              </a:buClr>
              <a:buSzPts val="1800"/>
              <a:buFont typeface="Arial"/>
              <a:buNone/>
              <a:defRPr sz="1800" b="0" i="0" u="none" strike="noStrike" cap="none">
                <a:solidFill>
                  <a:srgbClr val="888888"/>
                </a:solidFill>
                <a:latin typeface="Arial"/>
                <a:ea typeface="Arial"/>
                <a:cs typeface="Arial"/>
                <a:sym typeface="Arial"/>
              </a:defRPr>
            </a:lvl3pPr>
            <a:lvl4pPr marL="1371600" marR="0" lvl="3" indent="0" algn="ctr" rtl="0">
              <a:lnSpc>
                <a:spcPct val="125000"/>
              </a:lnSpc>
              <a:spcBef>
                <a:spcPts val="0"/>
              </a:spcBef>
              <a:spcAft>
                <a:spcPts val="0"/>
              </a:spcAft>
              <a:buClr>
                <a:schemeClr val="dk1"/>
              </a:buClr>
              <a:buSzPts val="1400"/>
              <a:buFont typeface="Arial"/>
              <a:buNone/>
              <a:defRPr sz="1200" b="0" i="0" u="none" strike="noStrike" cap="none">
                <a:solidFill>
                  <a:srgbClr val="888888"/>
                </a:solidFill>
                <a:latin typeface="Arial"/>
                <a:ea typeface="Arial"/>
                <a:cs typeface="Arial"/>
                <a:sym typeface="Arial"/>
              </a:defRPr>
            </a:lvl4pPr>
            <a:lvl5pPr marL="1828800" marR="0" lvl="4" indent="0" algn="ctr" rtl="0">
              <a:spcBef>
                <a:spcPts val="85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35" name="Google Shape;35;p4"/>
          <p:cNvSpPr txBox="1">
            <a:spLocks noGrp="1"/>
          </p:cNvSpPr>
          <p:nvPr>
            <p:ph type="body" idx="2"/>
          </p:nvPr>
        </p:nvSpPr>
        <p:spPr>
          <a:xfrm>
            <a:off x="626150" y="6265863"/>
            <a:ext cx="5287404" cy="285750"/>
          </a:xfrm>
          <a:prstGeom prst="rect">
            <a:avLst/>
          </a:prstGeom>
          <a:noFill/>
          <a:ln>
            <a:noFill/>
          </a:ln>
        </p:spPr>
        <p:txBody>
          <a:bodyPr spcFirstLastPara="1" wrap="square" lIns="91425" tIns="91425" rIns="91425" bIns="91425" anchor="t" anchorCtr="0"/>
          <a:lstStyle>
            <a:lvl1pPr marL="457200" marR="0" lvl="0" indent="-228600" algn="l" rtl="0">
              <a:lnSpc>
                <a:spcPct val="122222"/>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1pPr>
            <a:lvl2pPr marL="914400" marR="0" lvl="1" indent="-342900"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 name="Google Shape;36;p4"/>
          <p:cNvSpPr>
            <a:spLocks noGrp="1"/>
          </p:cNvSpPr>
          <p:nvPr>
            <p:ph type="pic" idx="3"/>
          </p:nvPr>
        </p:nvSpPr>
        <p:spPr>
          <a:xfrm>
            <a:off x="6108701" y="0"/>
            <a:ext cx="6083299" cy="6858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 name="Google Shape;37;p4"/>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i="0" u="none" strike="noStrike" cap="none">
                <a:solidFill>
                  <a:schemeClr val="lt2"/>
                </a:solidFill>
                <a:latin typeface="Arial"/>
                <a:ea typeface="Arial"/>
                <a:cs typeface="Arial"/>
                <a:sym typeface="Arial"/>
              </a:defRPr>
            </a:lvl1pPr>
            <a:lvl2pPr marL="0" marR="0" lvl="1" indent="0" algn="l" rtl="0">
              <a:spcBef>
                <a:spcPts val="0"/>
              </a:spcBef>
              <a:buNone/>
              <a:defRPr sz="800" b="1" i="0" u="none" strike="noStrike" cap="none">
                <a:solidFill>
                  <a:schemeClr val="lt2"/>
                </a:solidFill>
                <a:latin typeface="Arial"/>
                <a:ea typeface="Arial"/>
                <a:cs typeface="Arial"/>
                <a:sym typeface="Arial"/>
              </a:defRPr>
            </a:lvl2pPr>
            <a:lvl3pPr marL="0" marR="0" lvl="2" indent="0" algn="l" rtl="0">
              <a:spcBef>
                <a:spcPts val="0"/>
              </a:spcBef>
              <a:buNone/>
              <a:defRPr sz="800" b="1" i="0" u="none" strike="noStrike" cap="none">
                <a:solidFill>
                  <a:schemeClr val="lt2"/>
                </a:solidFill>
                <a:latin typeface="Arial"/>
                <a:ea typeface="Arial"/>
                <a:cs typeface="Arial"/>
                <a:sym typeface="Arial"/>
              </a:defRPr>
            </a:lvl3pPr>
            <a:lvl4pPr marL="0" marR="0" lvl="3" indent="0" algn="l" rtl="0">
              <a:spcBef>
                <a:spcPts val="0"/>
              </a:spcBef>
              <a:buNone/>
              <a:defRPr sz="800" b="1" i="0" u="none" strike="noStrike" cap="none">
                <a:solidFill>
                  <a:schemeClr val="lt2"/>
                </a:solidFill>
                <a:latin typeface="Arial"/>
                <a:ea typeface="Arial"/>
                <a:cs typeface="Arial"/>
                <a:sym typeface="Arial"/>
              </a:defRPr>
            </a:lvl4pPr>
            <a:lvl5pPr marL="0" marR="0" lvl="4" indent="0" algn="l" rtl="0">
              <a:spcBef>
                <a:spcPts val="0"/>
              </a:spcBef>
              <a:buNone/>
              <a:defRPr sz="800" b="1" i="0" u="none" strike="noStrike" cap="none">
                <a:solidFill>
                  <a:schemeClr val="lt2"/>
                </a:solidFill>
                <a:latin typeface="Arial"/>
                <a:ea typeface="Arial"/>
                <a:cs typeface="Arial"/>
                <a:sym typeface="Arial"/>
              </a:defRPr>
            </a:lvl5pPr>
            <a:lvl6pPr marL="0" marR="0" lvl="5" indent="0" algn="l" rtl="0">
              <a:spcBef>
                <a:spcPts val="0"/>
              </a:spcBef>
              <a:buNone/>
              <a:defRPr sz="800" b="1" i="0" u="none" strike="noStrike" cap="none">
                <a:solidFill>
                  <a:schemeClr val="lt2"/>
                </a:solidFill>
                <a:latin typeface="Arial"/>
                <a:ea typeface="Arial"/>
                <a:cs typeface="Arial"/>
                <a:sym typeface="Arial"/>
              </a:defRPr>
            </a:lvl6pPr>
            <a:lvl7pPr marL="0" marR="0" lvl="6" indent="0" algn="l" rtl="0">
              <a:spcBef>
                <a:spcPts val="0"/>
              </a:spcBef>
              <a:buNone/>
              <a:defRPr sz="800" b="1" i="0" u="none" strike="noStrike" cap="none">
                <a:solidFill>
                  <a:schemeClr val="lt2"/>
                </a:solidFill>
                <a:latin typeface="Arial"/>
                <a:ea typeface="Arial"/>
                <a:cs typeface="Arial"/>
                <a:sym typeface="Arial"/>
              </a:defRPr>
            </a:lvl7pPr>
            <a:lvl8pPr marL="0" marR="0" lvl="7" indent="0" algn="l" rtl="0">
              <a:spcBef>
                <a:spcPts val="0"/>
              </a:spcBef>
              <a:buNone/>
              <a:defRPr sz="800" b="1" i="0" u="none" strike="noStrike" cap="none">
                <a:solidFill>
                  <a:schemeClr val="lt2"/>
                </a:solidFill>
                <a:latin typeface="Arial"/>
                <a:ea typeface="Arial"/>
                <a:cs typeface="Arial"/>
                <a:sym typeface="Arial"/>
              </a:defRPr>
            </a:lvl8pPr>
            <a:lvl9pPr marL="0" marR="0" lvl="8" indent="0" algn="l" rtl="0">
              <a:spcBef>
                <a:spcPts val="0"/>
              </a:spcBef>
              <a:buNone/>
              <a:defRPr sz="800" b="1" i="0" u="none" strike="noStrike" cap="none">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38" name="Google Shape;38;p4"/>
          <p:cNvCxnSpPr/>
          <p:nvPr/>
        </p:nvCxnSpPr>
        <p:spPr>
          <a:xfrm>
            <a:off x="11342478" y="6520020"/>
            <a:ext cx="0" cy="86400"/>
          </a:xfrm>
          <a:prstGeom prst="straightConnector1">
            <a:avLst/>
          </a:prstGeom>
          <a:noFill/>
          <a:ln w="9525" cap="flat" cmpd="sng">
            <a:solidFill>
              <a:schemeClr val="lt2"/>
            </a:solidFill>
            <a:prstDash val="solid"/>
            <a:round/>
            <a:headEnd type="none" w="sm" len="sm"/>
            <a:tailEnd type="none" w="sm" len="sm"/>
          </a:ln>
        </p:spPr>
      </p:cxnSp>
      <p:sp>
        <p:nvSpPr>
          <p:cNvPr id="39" name="Google Shape;39;p4"/>
          <p:cNvSpPr txBox="1">
            <a:spLocks noGrp="1"/>
          </p:cNvSpPr>
          <p:nvPr>
            <p:ph type="ftr" idx="11"/>
          </p:nvPr>
        </p:nvSpPr>
        <p:spPr>
          <a:xfrm>
            <a:off x="8915088" y="6515931"/>
            <a:ext cx="2390822" cy="110332"/>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700" b="1" i="0" u="none" strike="noStrike" cap="none">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Introduction">
  <p:cSld name="Introduction">
    <p:bg>
      <p:bgPr>
        <a:solidFill>
          <a:schemeClr val="lt2"/>
        </a:solidFill>
        <a:effectLst/>
      </p:bgPr>
    </p:bg>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630793" y="418050"/>
            <a:ext cx="4783668" cy="1144958"/>
          </a:xfrm>
          <a:prstGeom prst="rect">
            <a:avLst/>
          </a:prstGeom>
          <a:noFill/>
          <a:ln>
            <a:noFill/>
          </a:ln>
        </p:spPr>
        <p:txBody>
          <a:bodyPr spcFirstLastPara="1" wrap="square" lIns="91425" tIns="91425" rIns="91425" bIns="91425" anchor="t" anchorCtr="0"/>
          <a:lstStyle>
            <a:lvl1pPr marL="0" marR="0" lvl="0" indent="0" algn="l" rtl="0">
              <a:lnSpc>
                <a:spcPct val="111111"/>
              </a:lnSpc>
              <a:spcBef>
                <a:spcPts val="0"/>
              </a:spcBef>
              <a:spcAft>
                <a:spcPts val="0"/>
              </a:spcAft>
              <a:buClr>
                <a:srgbClr val="FFFFFF"/>
              </a:buClr>
              <a:buSzPts val="1400"/>
              <a:buFont typeface="Times New Roman"/>
              <a:buNone/>
              <a:defRPr sz="3600" b="1" i="0" u="none" strike="noStrike" cap="none">
                <a:solidFill>
                  <a:srgbClr val="FFFFFF"/>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8" name="Google Shape;48;p6"/>
          <p:cNvSpPr txBox="1">
            <a:spLocks noGrp="1"/>
          </p:cNvSpPr>
          <p:nvPr>
            <p:ph type="body" idx="1"/>
          </p:nvPr>
        </p:nvSpPr>
        <p:spPr>
          <a:xfrm>
            <a:off x="625090" y="2085975"/>
            <a:ext cx="4711701" cy="3124201"/>
          </a:xfrm>
          <a:prstGeom prst="rect">
            <a:avLst/>
          </a:prstGeom>
          <a:noFill/>
          <a:ln>
            <a:noFill/>
          </a:ln>
        </p:spPr>
        <p:txBody>
          <a:bodyPr spcFirstLastPara="1" wrap="square" lIns="91425" tIns="91425" rIns="91425" bIns="91425" anchor="t" anchorCtr="0"/>
          <a:lstStyle>
            <a:lvl1pPr marL="457200" marR="0" lvl="0" indent="-228600" algn="l" rtl="0">
              <a:lnSpc>
                <a:spcPct val="111111"/>
              </a:lnSpc>
              <a:spcBef>
                <a:spcPts val="0"/>
              </a:spcBef>
              <a:spcAft>
                <a:spcPts val="0"/>
              </a:spcAft>
              <a:buClr>
                <a:schemeClr val="dk1"/>
              </a:buClr>
              <a:buSzPts val="1400"/>
              <a:buFont typeface="Arial"/>
              <a:buNone/>
              <a:defRPr sz="1800" b="0" i="0" u="none" strike="noStrike" cap="none">
                <a:solidFill>
                  <a:srgbClr val="FFFFFF"/>
                </a:solidFill>
                <a:latin typeface="Arial"/>
                <a:ea typeface="Arial"/>
                <a:cs typeface="Arial"/>
                <a:sym typeface="Arial"/>
              </a:defRPr>
            </a:lvl1pPr>
            <a:lvl2pPr marL="914400" marR="0" lvl="1" indent="-304800" algn="l" rtl="0">
              <a:lnSpc>
                <a:spcPct val="133333"/>
              </a:lnSpc>
              <a:spcBef>
                <a:spcPts val="1701"/>
              </a:spcBef>
              <a:spcAft>
                <a:spcPts val="0"/>
              </a:spcAft>
              <a:buClr>
                <a:schemeClr val="lt2"/>
              </a:buClr>
              <a:buSzPts val="1200"/>
              <a:buFont typeface="Arial"/>
              <a:buChar char="•"/>
              <a:defRPr sz="1200" b="0" i="1" u="none" strike="noStrike" cap="none">
                <a:solidFill>
                  <a:schemeClr val="lt1"/>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 name="Google Shape;49;p6"/>
          <p:cNvSpPr>
            <a:spLocks noGrp="1"/>
          </p:cNvSpPr>
          <p:nvPr>
            <p:ph type="pic" idx="2"/>
          </p:nvPr>
        </p:nvSpPr>
        <p:spPr>
          <a:xfrm>
            <a:off x="6108701" y="0"/>
            <a:ext cx="6083300" cy="6858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50" name="Google Shape;50;p6"/>
          <p:cNvPicPr preferRelativeResize="0"/>
          <p:nvPr/>
        </p:nvPicPr>
        <p:blipFill rotWithShape="1">
          <a:blip r:embed="rId2">
            <a:alphaModFix/>
          </a:blip>
          <a:srcRect/>
          <a:stretch/>
        </p:blipFill>
        <p:spPr>
          <a:xfrm>
            <a:off x="623888" y="6375599"/>
            <a:ext cx="927787" cy="281275"/>
          </a:xfrm>
          <a:prstGeom prst="rect">
            <a:avLst/>
          </a:prstGeom>
          <a:noFill/>
          <a:ln>
            <a:noFill/>
          </a:ln>
        </p:spPr>
      </p:pic>
      <p:sp>
        <p:nvSpPr>
          <p:cNvPr id="51" name="Google Shape;51;p6"/>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i="0" u="none" strike="noStrike" cap="none">
                <a:solidFill>
                  <a:schemeClr val="lt2"/>
                </a:solidFill>
                <a:latin typeface="Arial"/>
                <a:ea typeface="Arial"/>
                <a:cs typeface="Arial"/>
                <a:sym typeface="Arial"/>
              </a:defRPr>
            </a:lvl1pPr>
            <a:lvl2pPr marL="0" marR="0" lvl="1" indent="0" algn="l" rtl="0">
              <a:spcBef>
                <a:spcPts val="0"/>
              </a:spcBef>
              <a:buNone/>
              <a:defRPr sz="800" b="1" i="0" u="none" strike="noStrike" cap="none">
                <a:solidFill>
                  <a:schemeClr val="lt2"/>
                </a:solidFill>
                <a:latin typeface="Arial"/>
                <a:ea typeface="Arial"/>
                <a:cs typeface="Arial"/>
                <a:sym typeface="Arial"/>
              </a:defRPr>
            </a:lvl2pPr>
            <a:lvl3pPr marL="0" marR="0" lvl="2" indent="0" algn="l" rtl="0">
              <a:spcBef>
                <a:spcPts val="0"/>
              </a:spcBef>
              <a:buNone/>
              <a:defRPr sz="800" b="1" i="0" u="none" strike="noStrike" cap="none">
                <a:solidFill>
                  <a:schemeClr val="lt2"/>
                </a:solidFill>
                <a:latin typeface="Arial"/>
                <a:ea typeface="Arial"/>
                <a:cs typeface="Arial"/>
                <a:sym typeface="Arial"/>
              </a:defRPr>
            </a:lvl3pPr>
            <a:lvl4pPr marL="0" marR="0" lvl="3" indent="0" algn="l" rtl="0">
              <a:spcBef>
                <a:spcPts val="0"/>
              </a:spcBef>
              <a:buNone/>
              <a:defRPr sz="800" b="1" i="0" u="none" strike="noStrike" cap="none">
                <a:solidFill>
                  <a:schemeClr val="lt2"/>
                </a:solidFill>
                <a:latin typeface="Arial"/>
                <a:ea typeface="Arial"/>
                <a:cs typeface="Arial"/>
                <a:sym typeface="Arial"/>
              </a:defRPr>
            </a:lvl4pPr>
            <a:lvl5pPr marL="0" marR="0" lvl="4" indent="0" algn="l" rtl="0">
              <a:spcBef>
                <a:spcPts val="0"/>
              </a:spcBef>
              <a:buNone/>
              <a:defRPr sz="800" b="1" i="0" u="none" strike="noStrike" cap="none">
                <a:solidFill>
                  <a:schemeClr val="lt2"/>
                </a:solidFill>
                <a:latin typeface="Arial"/>
                <a:ea typeface="Arial"/>
                <a:cs typeface="Arial"/>
                <a:sym typeface="Arial"/>
              </a:defRPr>
            </a:lvl5pPr>
            <a:lvl6pPr marL="0" marR="0" lvl="5" indent="0" algn="l" rtl="0">
              <a:spcBef>
                <a:spcPts val="0"/>
              </a:spcBef>
              <a:buNone/>
              <a:defRPr sz="800" b="1" i="0" u="none" strike="noStrike" cap="none">
                <a:solidFill>
                  <a:schemeClr val="lt2"/>
                </a:solidFill>
                <a:latin typeface="Arial"/>
                <a:ea typeface="Arial"/>
                <a:cs typeface="Arial"/>
                <a:sym typeface="Arial"/>
              </a:defRPr>
            </a:lvl6pPr>
            <a:lvl7pPr marL="0" marR="0" lvl="6" indent="0" algn="l" rtl="0">
              <a:spcBef>
                <a:spcPts val="0"/>
              </a:spcBef>
              <a:buNone/>
              <a:defRPr sz="800" b="1" i="0" u="none" strike="noStrike" cap="none">
                <a:solidFill>
                  <a:schemeClr val="lt2"/>
                </a:solidFill>
                <a:latin typeface="Arial"/>
                <a:ea typeface="Arial"/>
                <a:cs typeface="Arial"/>
                <a:sym typeface="Arial"/>
              </a:defRPr>
            </a:lvl7pPr>
            <a:lvl8pPr marL="0" marR="0" lvl="7" indent="0" algn="l" rtl="0">
              <a:spcBef>
                <a:spcPts val="0"/>
              </a:spcBef>
              <a:buNone/>
              <a:defRPr sz="800" b="1" i="0" u="none" strike="noStrike" cap="none">
                <a:solidFill>
                  <a:schemeClr val="lt2"/>
                </a:solidFill>
                <a:latin typeface="Arial"/>
                <a:ea typeface="Arial"/>
                <a:cs typeface="Arial"/>
                <a:sym typeface="Arial"/>
              </a:defRPr>
            </a:lvl8pPr>
            <a:lvl9pPr marL="0" marR="0" lvl="8" indent="0" algn="l" rtl="0">
              <a:spcBef>
                <a:spcPts val="0"/>
              </a:spcBef>
              <a:buNone/>
              <a:defRPr sz="800" b="1" i="0" u="none" strike="noStrike" cap="none">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52" name="Google Shape;52;p6"/>
          <p:cNvCxnSpPr/>
          <p:nvPr/>
        </p:nvCxnSpPr>
        <p:spPr>
          <a:xfrm>
            <a:off x="11342478" y="6520020"/>
            <a:ext cx="0" cy="86400"/>
          </a:xfrm>
          <a:prstGeom prst="straightConnector1">
            <a:avLst/>
          </a:prstGeom>
          <a:noFill/>
          <a:ln w="9525" cap="flat" cmpd="sng">
            <a:solidFill>
              <a:schemeClr val="lt2"/>
            </a:solidFill>
            <a:prstDash val="solid"/>
            <a:round/>
            <a:headEnd type="none" w="sm" len="sm"/>
            <a:tailEnd type="none" w="sm" len="sm"/>
          </a:ln>
        </p:spPr>
      </p:cxnSp>
      <p:sp>
        <p:nvSpPr>
          <p:cNvPr id="53" name="Google Shape;53;p6"/>
          <p:cNvSpPr txBox="1">
            <a:spLocks noGrp="1"/>
          </p:cNvSpPr>
          <p:nvPr>
            <p:ph type="ftr" idx="11"/>
          </p:nvPr>
        </p:nvSpPr>
        <p:spPr>
          <a:xfrm>
            <a:off x="8915088" y="6515931"/>
            <a:ext cx="2390822" cy="110332"/>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700" b="1" i="0" u="none" strike="noStrike" cap="none">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Divider Option 1">
  <p:cSld name="Divider Option 1">
    <p:bg>
      <p:bgPr>
        <a:blipFill rotWithShape="1">
          <a:blip r:embed="rId2">
            <a:alphaModFix/>
            <a:extLst>
              <a:ext uri="{28A0092B-C50C-407E-A947-70E740481C1C}">
                <a14:useLocalDpi xmlns:a14="http://schemas.microsoft.com/office/drawing/2010/main"/>
              </a:ext>
            </a:extLst>
          </a:blip>
          <a:stretch>
            <a:fillRect/>
          </a:stretch>
        </a:blipFill>
        <a:effectLst/>
      </p:bgPr>
    </p:bg>
    <p:spTree>
      <p:nvGrpSpPr>
        <p:cNvPr id="1" name="Shape 54"/>
        <p:cNvGrpSpPr/>
        <p:nvPr/>
      </p:nvGrpSpPr>
      <p:grpSpPr>
        <a:xfrm>
          <a:off x="0" y="0"/>
          <a:ext cx="0" cy="0"/>
          <a:chOff x="0" y="0"/>
          <a:chExt cx="0" cy="0"/>
        </a:xfrm>
      </p:grpSpPr>
      <p:sp>
        <p:nvSpPr>
          <p:cNvPr id="55" name="Google Shape;55;p7"/>
          <p:cNvSpPr/>
          <p:nvPr/>
        </p:nvSpPr>
        <p:spPr>
          <a:xfrm>
            <a:off x="3492800" y="784570"/>
            <a:ext cx="5209200" cy="5422209"/>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6" name="Google Shape;56;p7"/>
          <p:cNvSpPr txBox="1">
            <a:spLocks noGrp="1"/>
          </p:cNvSpPr>
          <p:nvPr>
            <p:ph type="ctrTitle"/>
          </p:nvPr>
        </p:nvSpPr>
        <p:spPr>
          <a:xfrm>
            <a:off x="3671248" y="2973675"/>
            <a:ext cx="4831307" cy="1044000"/>
          </a:xfrm>
          <a:prstGeom prst="rect">
            <a:avLst/>
          </a:prstGeom>
          <a:noFill/>
          <a:ln>
            <a:noFill/>
          </a:ln>
        </p:spPr>
        <p:txBody>
          <a:bodyPr spcFirstLastPara="1" wrap="square" lIns="91425" tIns="91425" rIns="91425" bIns="91425" anchor="ctr" anchorCtr="0"/>
          <a:lstStyle>
            <a:lvl1pPr marL="0" marR="0" lvl="0" indent="0" algn="ctr" rtl="0">
              <a:lnSpc>
                <a:spcPct val="105882"/>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Divider Option 2">
  <p:cSld name="Divider Option 2">
    <p:bg>
      <p:bgPr>
        <a:blipFill rotWithShape="1">
          <a:blip r:embed="rId2">
            <a:alphaModFix/>
            <a:extLst>
              <a:ext uri="{28A0092B-C50C-407E-A947-70E740481C1C}">
                <a14:useLocalDpi xmlns:a14="http://schemas.microsoft.com/office/drawing/2010/main"/>
              </a:ext>
            </a:extLst>
          </a:blip>
          <a:stretch>
            <a:fillRect/>
          </a:stretch>
        </a:blipFill>
        <a:effectLst/>
      </p:bgPr>
    </p:bg>
    <p:spTree>
      <p:nvGrpSpPr>
        <p:cNvPr id="1" name="Shape 57"/>
        <p:cNvGrpSpPr/>
        <p:nvPr/>
      </p:nvGrpSpPr>
      <p:grpSpPr>
        <a:xfrm>
          <a:off x="0" y="0"/>
          <a:ext cx="0" cy="0"/>
          <a:chOff x="0" y="0"/>
          <a:chExt cx="0" cy="0"/>
        </a:xfrm>
      </p:grpSpPr>
      <p:sp>
        <p:nvSpPr>
          <p:cNvPr id="58" name="Google Shape;58;p8"/>
          <p:cNvSpPr/>
          <p:nvPr/>
        </p:nvSpPr>
        <p:spPr>
          <a:xfrm>
            <a:off x="3492800" y="784570"/>
            <a:ext cx="5209200" cy="5422209"/>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9" name="Google Shape;59;p8"/>
          <p:cNvSpPr txBox="1">
            <a:spLocks noGrp="1"/>
          </p:cNvSpPr>
          <p:nvPr>
            <p:ph type="ctrTitle"/>
          </p:nvPr>
        </p:nvSpPr>
        <p:spPr>
          <a:xfrm>
            <a:off x="3671248" y="2973675"/>
            <a:ext cx="4831307" cy="1044000"/>
          </a:xfrm>
          <a:prstGeom prst="rect">
            <a:avLst/>
          </a:prstGeom>
          <a:noFill/>
          <a:ln>
            <a:noFill/>
          </a:ln>
        </p:spPr>
        <p:txBody>
          <a:bodyPr spcFirstLastPara="1" wrap="square" lIns="91425" tIns="91425" rIns="91425" bIns="91425" anchor="ctr" anchorCtr="0"/>
          <a:lstStyle>
            <a:lvl1pPr marL="0" marR="0" lvl="0" indent="0" algn="ctr" rtl="0">
              <a:lnSpc>
                <a:spcPct val="105882"/>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Divider Option 4">
  <p:cSld name="Divider Option 4">
    <p:bg>
      <p:bgPr>
        <a:blipFill rotWithShape="1">
          <a:blip r:embed="rId2">
            <a:alphaModFix/>
            <a:extLst>
              <a:ext uri="{28A0092B-C50C-407E-A947-70E740481C1C}">
                <a14:useLocalDpi xmlns:a14="http://schemas.microsoft.com/office/drawing/2010/main"/>
              </a:ext>
            </a:extLst>
          </a:blip>
          <a:stretch>
            <a:fillRect/>
          </a:stretch>
        </a:blipFill>
        <a:effectLst/>
      </p:bgPr>
    </p:bg>
    <p:spTree>
      <p:nvGrpSpPr>
        <p:cNvPr id="1" name="Shape 63"/>
        <p:cNvGrpSpPr/>
        <p:nvPr/>
      </p:nvGrpSpPr>
      <p:grpSpPr>
        <a:xfrm>
          <a:off x="0" y="0"/>
          <a:ext cx="0" cy="0"/>
          <a:chOff x="0" y="0"/>
          <a:chExt cx="0" cy="0"/>
        </a:xfrm>
      </p:grpSpPr>
      <p:sp>
        <p:nvSpPr>
          <p:cNvPr id="64" name="Google Shape;64;p10"/>
          <p:cNvSpPr/>
          <p:nvPr/>
        </p:nvSpPr>
        <p:spPr>
          <a:xfrm>
            <a:off x="3492800" y="784570"/>
            <a:ext cx="5209200" cy="5422209"/>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5" name="Google Shape;65;p10"/>
          <p:cNvSpPr txBox="1">
            <a:spLocks noGrp="1"/>
          </p:cNvSpPr>
          <p:nvPr>
            <p:ph type="ctrTitle"/>
          </p:nvPr>
        </p:nvSpPr>
        <p:spPr>
          <a:xfrm>
            <a:off x="3671248" y="2973675"/>
            <a:ext cx="4831307" cy="1044000"/>
          </a:xfrm>
          <a:prstGeom prst="rect">
            <a:avLst/>
          </a:prstGeom>
          <a:noFill/>
          <a:ln>
            <a:noFill/>
          </a:ln>
        </p:spPr>
        <p:txBody>
          <a:bodyPr spcFirstLastPara="1" wrap="square" lIns="91425" tIns="91425" rIns="91425" bIns="91425" anchor="ctr" anchorCtr="0"/>
          <a:lstStyle>
            <a:lvl1pPr marL="0" marR="0" lvl="0" indent="0" algn="ctr" rtl="0">
              <a:lnSpc>
                <a:spcPct val="105882"/>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Divider Option 5">
  <p:cSld name="Divider Option 5">
    <p:bg>
      <p:bgPr>
        <a:blipFill rotWithShape="1">
          <a:blip r:embed="rId2">
            <a:alphaModFix/>
            <a:extLst>
              <a:ext uri="{28A0092B-C50C-407E-A947-70E740481C1C}">
                <a14:useLocalDpi xmlns:a14="http://schemas.microsoft.com/office/drawing/2010/main"/>
              </a:ext>
            </a:extLst>
          </a:blip>
          <a:stretch>
            <a:fillRect/>
          </a:stretch>
        </a:blipFill>
        <a:effectLst/>
      </p:bgPr>
    </p:bg>
    <p:spTree>
      <p:nvGrpSpPr>
        <p:cNvPr id="1" name="Shape 66"/>
        <p:cNvGrpSpPr/>
        <p:nvPr/>
      </p:nvGrpSpPr>
      <p:grpSpPr>
        <a:xfrm>
          <a:off x="0" y="0"/>
          <a:ext cx="0" cy="0"/>
          <a:chOff x="0" y="0"/>
          <a:chExt cx="0" cy="0"/>
        </a:xfrm>
      </p:grpSpPr>
      <p:sp>
        <p:nvSpPr>
          <p:cNvPr id="67" name="Google Shape;67;p11"/>
          <p:cNvSpPr/>
          <p:nvPr/>
        </p:nvSpPr>
        <p:spPr>
          <a:xfrm>
            <a:off x="3492800" y="784570"/>
            <a:ext cx="5209200" cy="5422209"/>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8" name="Google Shape;68;p11"/>
          <p:cNvSpPr txBox="1">
            <a:spLocks noGrp="1"/>
          </p:cNvSpPr>
          <p:nvPr>
            <p:ph type="ctrTitle"/>
          </p:nvPr>
        </p:nvSpPr>
        <p:spPr>
          <a:xfrm>
            <a:off x="3671248" y="2973675"/>
            <a:ext cx="4831307" cy="1044000"/>
          </a:xfrm>
          <a:prstGeom prst="rect">
            <a:avLst/>
          </a:prstGeom>
          <a:noFill/>
          <a:ln>
            <a:noFill/>
          </a:ln>
        </p:spPr>
        <p:txBody>
          <a:bodyPr spcFirstLastPara="1" wrap="square" lIns="91425" tIns="91425" rIns="91425" bIns="91425" anchor="ctr" anchorCtr="0"/>
          <a:lstStyle>
            <a:lvl1pPr marL="0" marR="0" lvl="0" indent="0" algn="ctr" rtl="0">
              <a:lnSpc>
                <a:spcPct val="105882"/>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Divider Option 6">
  <p:cSld name="Divider Option 6">
    <p:bg>
      <p:bgPr>
        <a:blipFill rotWithShape="1">
          <a:blip r:embed="rId2">
            <a:alphaModFix/>
            <a:extLst>
              <a:ext uri="{28A0092B-C50C-407E-A947-70E740481C1C}">
                <a14:useLocalDpi xmlns:a14="http://schemas.microsoft.com/office/drawing/2010/main"/>
              </a:ext>
            </a:extLst>
          </a:blip>
          <a:stretch>
            <a:fillRect/>
          </a:stretch>
        </a:blipFill>
        <a:effectLst/>
      </p:bgPr>
    </p:bg>
    <p:spTree>
      <p:nvGrpSpPr>
        <p:cNvPr id="1" name="Shape 69"/>
        <p:cNvGrpSpPr/>
        <p:nvPr/>
      </p:nvGrpSpPr>
      <p:grpSpPr>
        <a:xfrm>
          <a:off x="0" y="0"/>
          <a:ext cx="0" cy="0"/>
          <a:chOff x="0" y="0"/>
          <a:chExt cx="0" cy="0"/>
        </a:xfrm>
      </p:grpSpPr>
      <p:sp>
        <p:nvSpPr>
          <p:cNvPr id="70" name="Google Shape;70;p12"/>
          <p:cNvSpPr/>
          <p:nvPr/>
        </p:nvSpPr>
        <p:spPr>
          <a:xfrm>
            <a:off x="3492800" y="784570"/>
            <a:ext cx="5209200" cy="5422209"/>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1" name="Google Shape;71;p12"/>
          <p:cNvSpPr txBox="1">
            <a:spLocks noGrp="1"/>
          </p:cNvSpPr>
          <p:nvPr>
            <p:ph type="ctrTitle"/>
          </p:nvPr>
        </p:nvSpPr>
        <p:spPr>
          <a:xfrm>
            <a:off x="3671248" y="2973675"/>
            <a:ext cx="4831307" cy="1044000"/>
          </a:xfrm>
          <a:prstGeom prst="rect">
            <a:avLst/>
          </a:prstGeom>
          <a:noFill/>
          <a:ln>
            <a:noFill/>
          </a:ln>
        </p:spPr>
        <p:txBody>
          <a:bodyPr spcFirstLastPara="1" wrap="square" lIns="91425" tIns="91425" rIns="91425" bIns="91425" anchor="ctr" anchorCtr="0"/>
          <a:lstStyle>
            <a:lvl1pPr marL="0" marR="0" lvl="0" indent="0" algn="ctr" rtl="0">
              <a:lnSpc>
                <a:spcPct val="105882"/>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theme" Target="../theme/theme1.xml"/><Relationship Id="rId29"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
        <p:cNvGrpSpPr/>
        <p:nvPr/>
      </p:nvGrpSpPr>
      <p:grpSpPr>
        <a:xfrm>
          <a:off x="0" y="0"/>
          <a:ext cx="0" cy="0"/>
          <a:chOff x="0" y="0"/>
          <a:chExt cx="0" cy="0"/>
        </a:xfrm>
      </p:grpSpPr>
      <p:sp>
        <p:nvSpPr>
          <p:cNvPr id="7" name="Google Shape;7;p1"/>
          <p:cNvSpPr txBox="1">
            <a:spLocks noGrp="1"/>
          </p:cNvSpPr>
          <p:nvPr>
            <p:ph type="title"/>
          </p:nvPr>
        </p:nvSpPr>
        <p:spPr>
          <a:xfrm>
            <a:off x="623888" y="417600"/>
            <a:ext cx="10944225" cy="906375"/>
          </a:xfrm>
          <a:prstGeom prst="rect">
            <a:avLst/>
          </a:prstGeom>
          <a:noFill/>
          <a:ln>
            <a:noFill/>
          </a:ln>
        </p:spPr>
        <p:txBody>
          <a:bodyPr spcFirstLastPara="1" wrap="square" lIns="91425" tIns="91425" rIns="91425" bIns="91425" anchor="t" anchorCtr="0"/>
          <a:lstStyle>
            <a:lvl1pPr marL="0" marR="0" lvl="0" indent="0" algn="l" rtl="0">
              <a:lnSpc>
                <a:spcPct val="111111"/>
              </a:lnSpc>
              <a:spcBef>
                <a:spcPts val="0"/>
              </a:spcBef>
              <a:spcAft>
                <a:spcPts val="0"/>
              </a:spcAft>
              <a:buClr>
                <a:schemeClr val="dk2"/>
              </a:buClr>
              <a:buSzPts val="1400"/>
              <a:buFont typeface="Open Sans"/>
              <a:buNone/>
              <a:defRPr sz="3600" b="1" i="0" u="none" strike="noStrike" cap="none">
                <a:solidFill>
                  <a:schemeClr val="dk2"/>
                </a:solidFill>
                <a:latin typeface="Open Sans"/>
                <a:ea typeface="Open Sans"/>
                <a:cs typeface="Open Sans"/>
                <a:sym typeface="Open Sans"/>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 name="Google Shape;8;p1"/>
          <p:cNvSpPr txBox="1">
            <a:spLocks noGrp="1"/>
          </p:cNvSpPr>
          <p:nvPr>
            <p:ph type="body" idx="1"/>
          </p:nvPr>
        </p:nvSpPr>
        <p:spPr>
          <a:xfrm>
            <a:off x="623888" y="1704975"/>
            <a:ext cx="10944225" cy="4285174"/>
          </a:xfrm>
          <a:prstGeom prst="rect">
            <a:avLst/>
          </a:prstGeom>
          <a:noFill/>
          <a:ln>
            <a:noFill/>
          </a:ln>
        </p:spPr>
        <p:txBody>
          <a:bodyPr spcFirstLastPara="1" wrap="square" lIns="91425" tIns="91425" rIns="91425" bIns="91425" anchor="t" anchorCtr="0"/>
          <a:lstStyle>
            <a:lvl1pPr marL="457200" marR="0" lvl="0" indent="-228600" algn="l" rtl="0">
              <a:lnSpc>
                <a:spcPct val="122222"/>
              </a:lnSpc>
              <a:spcBef>
                <a:spcPts val="0"/>
              </a:spcBef>
              <a:spcAft>
                <a:spcPts val="0"/>
              </a:spcAft>
              <a:buClr>
                <a:schemeClr val="dk1"/>
              </a:buClr>
              <a:buSzPts val="1400"/>
              <a:buFont typeface="Open Sans"/>
              <a:buNone/>
              <a:defRPr sz="1800" i="0" u="none" strike="noStrike" cap="none">
                <a:solidFill>
                  <a:schemeClr val="dk1"/>
                </a:solidFill>
                <a:latin typeface="Open Sans"/>
                <a:ea typeface="Open Sans"/>
                <a:cs typeface="Open Sans"/>
                <a:sym typeface="Open Sans"/>
              </a:defRPr>
            </a:lvl1pPr>
            <a:lvl2pPr marL="914400" marR="0" lvl="1" indent="-342900" algn="l" rtl="0">
              <a:lnSpc>
                <a:spcPct val="122222"/>
              </a:lnSpc>
              <a:spcBef>
                <a:spcPts val="0"/>
              </a:spcBef>
              <a:spcAft>
                <a:spcPts val="0"/>
              </a:spcAft>
              <a:buClr>
                <a:schemeClr val="lt2"/>
              </a:buClr>
              <a:buSzPts val="1800"/>
              <a:buFont typeface="Open Sans"/>
              <a:buChar char="•"/>
              <a:defRPr sz="1800" i="0" u="none" strike="noStrike" cap="none">
                <a:solidFill>
                  <a:schemeClr val="dk1"/>
                </a:solidFill>
                <a:latin typeface="Open Sans"/>
                <a:ea typeface="Open Sans"/>
                <a:cs typeface="Open Sans"/>
                <a:sym typeface="Open Sans"/>
              </a:defRPr>
            </a:lvl2pPr>
            <a:lvl3pPr marL="1371600" marR="0" lvl="2" indent="-342900" algn="l" rtl="0">
              <a:lnSpc>
                <a:spcPct val="122222"/>
              </a:lnSpc>
              <a:spcBef>
                <a:spcPts val="0"/>
              </a:spcBef>
              <a:spcAft>
                <a:spcPts val="0"/>
              </a:spcAft>
              <a:buClr>
                <a:schemeClr val="accent4"/>
              </a:buClr>
              <a:buSzPts val="1800"/>
              <a:buFont typeface="Open Sans"/>
              <a:buChar char="‒"/>
              <a:defRPr sz="1800" i="0" u="none" strike="noStrike" cap="none">
                <a:solidFill>
                  <a:schemeClr val="dk1"/>
                </a:solidFill>
                <a:latin typeface="Open Sans"/>
                <a:ea typeface="Open Sans"/>
                <a:cs typeface="Open Sans"/>
                <a:sym typeface="Open Sans"/>
              </a:defRPr>
            </a:lvl3pPr>
            <a:lvl4pPr marL="1828800" marR="0" lvl="3" indent="-228600" algn="l" rtl="0">
              <a:lnSpc>
                <a:spcPct val="125000"/>
              </a:lnSpc>
              <a:spcBef>
                <a:spcPts val="0"/>
              </a:spcBef>
              <a:spcAft>
                <a:spcPts val="0"/>
              </a:spcAft>
              <a:buClr>
                <a:schemeClr val="dk1"/>
              </a:buClr>
              <a:buSzPts val="1400"/>
              <a:buFont typeface="Open Sans"/>
              <a:buNone/>
              <a:defRPr sz="1200" i="0" u="none" strike="noStrike" cap="none">
                <a:solidFill>
                  <a:schemeClr val="lt2"/>
                </a:solidFill>
                <a:latin typeface="Open Sans"/>
                <a:ea typeface="Open Sans"/>
                <a:cs typeface="Open Sans"/>
                <a:sym typeface="Open Sans"/>
              </a:defRPr>
            </a:lvl4pPr>
            <a:lvl5pPr marL="2286000" marR="0" lvl="4" indent="-342900" algn="l" rtl="0">
              <a:spcBef>
                <a:spcPts val="850"/>
              </a:spcBef>
              <a:spcAft>
                <a:spcPts val="0"/>
              </a:spcAft>
              <a:buClr>
                <a:schemeClr val="dk1"/>
              </a:buClr>
              <a:buSzPts val="1800"/>
              <a:buFont typeface="Open Sans"/>
              <a:buChar char="»"/>
              <a:defRPr sz="1800" i="0" u="none" strike="noStrike" cap="none">
                <a:solidFill>
                  <a:schemeClr val="dk1"/>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Open Sans"/>
              <a:buChar char="•"/>
              <a:defRPr sz="2000" i="0" u="none" strike="noStrike" cap="none">
                <a:solidFill>
                  <a:schemeClr val="dk1"/>
                </a:solidFill>
                <a:latin typeface="Open Sans"/>
                <a:ea typeface="Open Sans"/>
                <a:cs typeface="Open Sans"/>
                <a:sym typeface="Open Sans"/>
              </a:defRPr>
            </a:lvl6pPr>
            <a:lvl7pPr marL="3200400" marR="0" lvl="6" indent="-355600" algn="l" rtl="0">
              <a:spcBef>
                <a:spcPts val="400"/>
              </a:spcBef>
              <a:spcAft>
                <a:spcPts val="0"/>
              </a:spcAft>
              <a:buClr>
                <a:schemeClr val="dk1"/>
              </a:buClr>
              <a:buSzPts val="2000"/>
              <a:buFont typeface="Open Sans"/>
              <a:buChar char="•"/>
              <a:defRPr sz="2000" i="0" u="none" strike="noStrike" cap="none">
                <a:solidFill>
                  <a:schemeClr val="dk1"/>
                </a:solidFill>
                <a:latin typeface="Open Sans"/>
                <a:ea typeface="Open Sans"/>
                <a:cs typeface="Open Sans"/>
                <a:sym typeface="Open Sans"/>
              </a:defRPr>
            </a:lvl7pPr>
            <a:lvl8pPr marL="3657600" marR="0" lvl="7" indent="-355600" algn="l" rtl="0">
              <a:spcBef>
                <a:spcPts val="400"/>
              </a:spcBef>
              <a:spcAft>
                <a:spcPts val="0"/>
              </a:spcAft>
              <a:buClr>
                <a:schemeClr val="dk1"/>
              </a:buClr>
              <a:buSzPts val="2000"/>
              <a:buFont typeface="Open Sans"/>
              <a:buChar char="•"/>
              <a:defRPr sz="2000" i="0" u="none" strike="noStrike" cap="none">
                <a:solidFill>
                  <a:schemeClr val="dk1"/>
                </a:solidFill>
                <a:latin typeface="Open Sans"/>
                <a:ea typeface="Open Sans"/>
                <a:cs typeface="Open Sans"/>
                <a:sym typeface="Open Sans"/>
              </a:defRPr>
            </a:lvl8pPr>
            <a:lvl9pPr marL="4114800" marR="0" lvl="8" indent="-355600" algn="l" rtl="0">
              <a:spcBef>
                <a:spcPts val="400"/>
              </a:spcBef>
              <a:spcAft>
                <a:spcPts val="0"/>
              </a:spcAft>
              <a:buClr>
                <a:schemeClr val="dk1"/>
              </a:buClr>
              <a:buSzPts val="2000"/>
              <a:buFont typeface="Open Sans"/>
              <a:buChar char="•"/>
              <a:defRPr sz="2000" i="0" u="none" strike="noStrike" cap="none">
                <a:solidFill>
                  <a:schemeClr val="dk1"/>
                </a:solidFill>
                <a:latin typeface="Open Sans"/>
                <a:ea typeface="Open Sans"/>
                <a:cs typeface="Open Sans"/>
                <a:sym typeface="Open Sans"/>
              </a:defRPr>
            </a:lvl9pPr>
          </a:lstStyle>
          <a:p>
            <a:endParaRPr/>
          </a:p>
        </p:txBody>
      </p:sp>
      <p:cxnSp>
        <p:nvCxnSpPr>
          <p:cNvPr id="9" name="Google Shape;9;p1"/>
          <p:cNvCxnSpPr/>
          <p:nvPr/>
        </p:nvCxnSpPr>
        <p:spPr>
          <a:xfrm>
            <a:off x="11342478" y="6520020"/>
            <a:ext cx="0" cy="86400"/>
          </a:xfrm>
          <a:prstGeom prst="straightConnector1">
            <a:avLst/>
          </a:prstGeom>
          <a:noFill/>
          <a:ln w="9525" cap="flat" cmpd="sng">
            <a:solidFill>
              <a:schemeClr val="lt2"/>
            </a:solidFill>
            <a:prstDash val="solid"/>
            <a:round/>
            <a:headEnd type="none" w="sm" len="sm"/>
            <a:tailEnd type="none" w="sm" len="sm"/>
          </a:ln>
        </p:spPr>
      </p:cxnSp>
      <p:sp>
        <p:nvSpPr>
          <p:cNvPr id="10" name="Google Shape;10;p1"/>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i="0" u="none" strike="noStrike" cap="none">
                <a:solidFill>
                  <a:schemeClr val="lt2"/>
                </a:solidFill>
                <a:latin typeface="Arial"/>
                <a:ea typeface="Arial"/>
                <a:cs typeface="Arial"/>
                <a:sym typeface="Arial"/>
              </a:defRPr>
            </a:lvl1pPr>
            <a:lvl2pPr marL="0" marR="0" lvl="1" indent="0" algn="l" rtl="0">
              <a:spcBef>
                <a:spcPts val="0"/>
              </a:spcBef>
              <a:buNone/>
              <a:defRPr sz="800" b="1" i="0" u="none" strike="noStrike" cap="none">
                <a:solidFill>
                  <a:schemeClr val="lt2"/>
                </a:solidFill>
                <a:latin typeface="Arial"/>
                <a:ea typeface="Arial"/>
                <a:cs typeface="Arial"/>
                <a:sym typeface="Arial"/>
              </a:defRPr>
            </a:lvl2pPr>
            <a:lvl3pPr marL="0" marR="0" lvl="2" indent="0" algn="l" rtl="0">
              <a:spcBef>
                <a:spcPts val="0"/>
              </a:spcBef>
              <a:buNone/>
              <a:defRPr sz="800" b="1" i="0" u="none" strike="noStrike" cap="none">
                <a:solidFill>
                  <a:schemeClr val="lt2"/>
                </a:solidFill>
                <a:latin typeface="Arial"/>
                <a:ea typeface="Arial"/>
                <a:cs typeface="Arial"/>
                <a:sym typeface="Arial"/>
              </a:defRPr>
            </a:lvl3pPr>
            <a:lvl4pPr marL="0" marR="0" lvl="3" indent="0" algn="l" rtl="0">
              <a:spcBef>
                <a:spcPts val="0"/>
              </a:spcBef>
              <a:buNone/>
              <a:defRPr sz="800" b="1" i="0" u="none" strike="noStrike" cap="none">
                <a:solidFill>
                  <a:schemeClr val="lt2"/>
                </a:solidFill>
                <a:latin typeface="Arial"/>
                <a:ea typeface="Arial"/>
                <a:cs typeface="Arial"/>
                <a:sym typeface="Arial"/>
              </a:defRPr>
            </a:lvl4pPr>
            <a:lvl5pPr marL="0" marR="0" lvl="4" indent="0" algn="l" rtl="0">
              <a:spcBef>
                <a:spcPts val="0"/>
              </a:spcBef>
              <a:buNone/>
              <a:defRPr sz="800" b="1" i="0" u="none" strike="noStrike" cap="none">
                <a:solidFill>
                  <a:schemeClr val="lt2"/>
                </a:solidFill>
                <a:latin typeface="Arial"/>
                <a:ea typeface="Arial"/>
                <a:cs typeface="Arial"/>
                <a:sym typeface="Arial"/>
              </a:defRPr>
            </a:lvl5pPr>
            <a:lvl6pPr marL="0" marR="0" lvl="5" indent="0" algn="l" rtl="0">
              <a:spcBef>
                <a:spcPts val="0"/>
              </a:spcBef>
              <a:buNone/>
              <a:defRPr sz="800" b="1" i="0" u="none" strike="noStrike" cap="none">
                <a:solidFill>
                  <a:schemeClr val="lt2"/>
                </a:solidFill>
                <a:latin typeface="Arial"/>
                <a:ea typeface="Arial"/>
                <a:cs typeface="Arial"/>
                <a:sym typeface="Arial"/>
              </a:defRPr>
            </a:lvl6pPr>
            <a:lvl7pPr marL="0" marR="0" lvl="6" indent="0" algn="l" rtl="0">
              <a:spcBef>
                <a:spcPts val="0"/>
              </a:spcBef>
              <a:buNone/>
              <a:defRPr sz="800" b="1" i="0" u="none" strike="noStrike" cap="none">
                <a:solidFill>
                  <a:schemeClr val="lt2"/>
                </a:solidFill>
                <a:latin typeface="Arial"/>
                <a:ea typeface="Arial"/>
                <a:cs typeface="Arial"/>
                <a:sym typeface="Arial"/>
              </a:defRPr>
            </a:lvl7pPr>
            <a:lvl8pPr marL="0" marR="0" lvl="7" indent="0" algn="l" rtl="0">
              <a:spcBef>
                <a:spcPts val="0"/>
              </a:spcBef>
              <a:buNone/>
              <a:defRPr sz="800" b="1" i="0" u="none" strike="noStrike" cap="none">
                <a:solidFill>
                  <a:schemeClr val="lt2"/>
                </a:solidFill>
                <a:latin typeface="Arial"/>
                <a:ea typeface="Arial"/>
                <a:cs typeface="Arial"/>
                <a:sym typeface="Arial"/>
              </a:defRPr>
            </a:lvl8pPr>
            <a:lvl9pPr marL="0" marR="0" lvl="8" indent="0" algn="l" rtl="0">
              <a:spcBef>
                <a:spcPts val="0"/>
              </a:spcBef>
              <a:buNone/>
              <a:defRPr sz="800" b="1" i="0" u="none" strike="noStrike" cap="none">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pic>
        <p:nvPicPr>
          <p:cNvPr id="11" name="Google Shape;11;p1"/>
          <p:cNvPicPr preferRelativeResize="0"/>
          <p:nvPr/>
        </p:nvPicPr>
        <p:blipFill rotWithShape="1">
          <a:blip r:embed="rId29">
            <a:alphaModFix/>
          </a:blip>
          <a:srcRect/>
          <a:stretch/>
        </p:blipFill>
        <p:spPr>
          <a:xfrm>
            <a:off x="622609" y="6376789"/>
            <a:ext cx="926438" cy="2824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6" r:id="rId16"/>
    <p:sldLayoutId id="2147483667" r:id="rId17"/>
    <p:sldLayoutId id="2147483669" r:id="rId18"/>
    <p:sldLayoutId id="2147483670" r:id="rId19"/>
    <p:sldLayoutId id="2147483672" r:id="rId20"/>
    <p:sldLayoutId id="2147483673" r:id="rId21"/>
    <p:sldLayoutId id="2147483675" r:id="rId22"/>
    <p:sldLayoutId id="2147483677" r:id="rId23"/>
    <p:sldLayoutId id="2147483678" r:id="rId24"/>
    <p:sldLayoutId id="2147483681" r:id="rId25"/>
    <p:sldLayoutId id="2147483682" r:id="rId26"/>
    <p:sldLayoutId id="2147483684" r:id="rId2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37.png"/><Relationship Id="rId5" Type="http://schemas.openxmlformats.org/officeDocument/2006/relationships/image" Target="../media/image35.png"/><Relationship Id="rId6" Type="http://schemas.openxmlformats.org/officeDocument/2006/relationships/image" Target="../media/image36.png"/><Relationship Id="rId1" Type="http://schemas.openxmlformats.org/officeDocument/2006/relationships/slideLayout" Target="../slideLayouts/slideLayout2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7.png"/><Relationship Id="rId5" Type="http://schemas.openxmlformats.org/officeDocument/2006/relationships/image" Target="../media/image36.png"/><Relationship Id="rId6" Type="http://schemas.openxmlformats.org/officeDocument/2006/relationships/image" Target="../media/image22.png"/><Relationship Id="rId1" Type="http://schemas.openxmlformats.org/officeDocument/2006/relationships/slideLayout" Target="../slideLayouts/slideLayout2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7.png"/><Relationship Id="rId5" Type="http://schemas.openxmlformats.org/officeDocument/2006/relationships/image" Target="../media/image35.png"/><Relationship Id="rId6" Type="http://schemas.openxmlformats.org/officeDocument/2006/relationships/image" Target="../media/image38.png"/><Relationship Id="rId7" Type="http://schemas.openxmlformats.org/officeDocument/2006/relationships/image" Target="../media/image36.png"/><Relationship Id="rId1" Type="http://schemas.openxmlformats.org/officeDocument/2006/relationships/slideLayout" Target="../slideLayouts/slideLayout2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7.png"/><Relationship Id="rId1" Type="http://schemas.openxmlformats.org/officeDocument/2006/relationships/slideLayout" Target="../slideLayouts/slideLayout2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8.png"/><Relationship Id="rId5" Type="http://schemas.openxmlformats.org/officeDocument/2006/relationships/image" Target="../media/image36.png"/><Relationship Id="rId1" Type="http://schemas.openxmlformats.org/officeDocument/2006/relationships/slideLayout" Target="../slideLayouts/slideLayout2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1" Type="http://schemas.openxmlformats.org/officeDocument/2006/relationships/slideLayout" Target="../slideLayouts/slideLayout2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38.png"/><Relationship Id="rId5" Type="http://schemas.openxmlformats.org/officeDocument/2006/relationships/image" Target="../media/image35.png"/><Relationship Id="rId6" Type="http://schemas.openxmlformats.org/officeDocument/2006/relationships/image" Target="../media/image37.png"/><Relationship Id="rId1" Type="http://schemas.openxmlformats.org/officeDocument/2006/relationships/slideLayout" Target="../slideLayouts/slideLayout2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7.png"/><Relationship Id="rId5" Type="http://schemas.openxmlformats.org/officeDocument/2006/relationships/image" Target="../media/image35.png"/><Relationship Id="rId6" Type="http://schemas.openxmlformats.org/officeDocument/2006/relationships/image" Target="../media/image38.png"/><Relationship Id="rId7" Type="http://schemas.openxmlformats.org/officeDocument/2006/relationships/image" Target="../media/image36.png"/><Relationship Id="rId1" Type="http://schemas.openxmlformats.org/officeDocument/2006/relationships/slideLayout" Target="../slideLayouts/slideLayout2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hyperlink" Target="https://www.surveymonkey.com/r/PearsonA11yUserStudies" TargetMode="External"/></Relationships>
</file>

<file path=ppt/slides/_rels/slide2.xml.rels><?xml version="1.0" encoding="UTF-8" standalone="yes"?>
<Relationships xmlns="http://schemas.openxmlformats.org/package/2006/relationships"><Relationship Id="rId11" Type="http://schemas.openxmlformats.org/officeDocument/2006/relationships/image" Target="../media/image21.png"/><Relationship Id="rId12" Type="http://schemas.openxmlformats.org/officeDocument/2006/relationships/image" Target="../media/image22.png"/><Relationship Id="rId13" Type="http://schemas.openxmlformats.org/officeDocument/2006/relationships/image" Target="../media/image23.png"/><Relationship Id="rId14" Type="http://schemas.openxmlformats.org/officeDocument/2006/relationships/image" Target="../media/image24.png"/><Relationship Id="rId15" Type="http://schemas.openxmlformats.org/officeDocument/2006/relationships/image" Target="../media/image25.png"/><Relationship Id="rId16" Type="http://schemas.openxmlformats.org/officeDocument/2006/relationships/image" Target="../media/image26.png"/><Relationship Id="rId17" Type="http://schemas.openxmlformats.org/officeDocument/2006/relationships/image" Target="../media/image27.png"/><Relationship Id="rId1" Type="http://schemas.openxmlformats.org/officeDocument/2006/relationships/slideLayout" Target="../slideLayouts/slideLayout22.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6.png"/><Relationship Id="rId1" Type="http://schemas.openxmlformats.org/officeDocument/2006/relationships/slideLayout" Target="../slideLayouts/slideLayout2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1" Type="http://schemas.openxmlformats.org/officeDocument/2006/relationships/slideLayout" Target="../slideLayouts/slideLayout2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1" Type="http://schemas.openxmlformats.org/officeDocument/2006/relationships/slideLayout" Target="../slideLayouts/slideLayout2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0352" y="1681201"/>
            <a:ext cx="5283201" cy="2063261"/>
          </a:xfrm>
        </p:spPr>
        <p:txBody>
          <a:bodyPr/>
          <a:lstStyle/>
          <a:p>
            <a:r>
              <a:rPr lang="en-US" sz="3600" dirty="0" smtClean="0"/>
              <a:t>Reading, Writing, Arithmetic: Experiences of US Students with Disabilities</a:t>
            </a:r>
            <a:endParaRPr lang="en-US" sz="3600" dirty="0"/>
          </a:p>
        </p:txBody>
      </p:sp>
      <p:sp>
        <p:nvSpPr>
          <p:cNvPr id="3" name="Subtitle 2"/>
          <p:cNvSpPr>
            <a:spLocks noGrp="1"/>
          </p:cNvSpPr>
          <p:nvPr>
            <p:ph type="subTitle" idx="1"/>
          </p:nvPr>
        </p:nvSpPr>
        <p:spPr>
          <a:xfrm>
            <a:off x="626150" y="4439767"/>
            <a:ext cx="4592145" cy="1130791"/>
          </a:xfrm>
        </p:spPr>
        <p:txBody>
          <a:bodyPr/>
          <a:lstStyle/>
          <a:p>
            <a:r>
              <a:rPr lang="en-US" dirty="0" smtClean="0"/>
              <a:t>Michele A. Williams, PhD</a:t>
            </a:r>
          </a:p>
          <a:p>
            <a:r>
              <a:rPr lang="en-US" dirty="0" smtClean="0"/>
              <a:t>Senior UX Researcher - Accessibility</a:t>
            </a:r>
            <a:endParaRPr lang="en-US" dirty="0"/>
          </a:p>
        </p:txBody>
      </p:sp>
      <p:sp>
        <p:nvSpPr>
          <p:cNvPr id="4" name="Text Placeholder 3"/>
          <p:cNvSpPr>
            <a:spLocks noGrp="1"/>
          </p:cNvSpPr>
          <p:nvPr>
            <p:ph type="body" idx="2"/>
          </p:nvPr>
        </p:nvSpPr>
        <p:spPr>
          <a:xfrm>
            <a:off x="626150" y="6122988"/>
            <a:ext cx="5287404" cy="285750"/>
          </a:xfrm>
        </p:spPr>
        <p:txBody>
          <a:bodyPr/>
          <a:lstStyle/>
          <a:p>
            <a:pPr marL="14288" indent="0"/>
            <a:r>
              <a:rPr lang="en-US" dirty="0" smtClean="0"/>
              <a:t>CSUN Conference | March 15, 2019</a:t>
            </a:r>
            <a:endParaRPr lang="en-US" dirty="0"/>
          </a:p>
        </p:txBody>
      </p:sp>
      <p:sp>
        <p:nvSpPr>
          <p:cNvPr id="8" name="Rectangle 7"/>
          <p:cNvSpPr/>
          <p:nvPr/>
        </p:nvSpPr>
        <p:spPr>
          <a:xfrm>
            <a:off x="6345964" y="0"/>
            <a:ext cx="621256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descr="Four students sitting around long table in front of laptops working (one with earbuds and one student in a wheelchair). An older professor is pictured center of the table with book under one arm and finger pointed up with on other arm as if instructing them." title="Diverse students sitting at table and teacher lecturing"/>
          <p:cNvPicPr>
            <a:picLocks noGrp="1" noChangeAspect="1"/>
          </p:cNvPicPr>
          <p:nvPr>
            <p:ph type="pic" idx="3"/>
          </p:nvPr>
        </p:nvPicPr>
        <p:blipFill>
          <a:blip r:embed="rId3">
            <a:extLst>
              <a:ext uri="{28A0092B-C50C-407E-A947-70E740481C1C}">
                <a14:useLocalDpi xmlns:a14="http://schemas.microsoft.com/office/drawing/2010/main" val="0"/>
              </a:ext>
            </a:extLst>
          </a:blip>
          <a:stretch>
            <a:fillRect/>
          </a:stretch>
        </p:blipFill>
        <p:spPr>
          <a:xfrm>
            <a:off x="6409885" y="1681201"/>
            <a:ext cx="5827835" cy="3124200"/>
          </a:xfrm>
          <a:noFill/>
        </p:spPr>
      </p:pic>
      <p:sp>
        <p:nvSpPr>
          <p:cNvPr id="6" name="Slide Number Placeholder 5"/>
          <p:cNvSpPr>
            <a:spLocks noGrp="1"/>
          </p:cNvSpPr>
          <p:nvPr>
            <p:ph type="sldNum" idx="12"/>
          </p:nvPr>
        </p:nvSpPr>
        <p:spPr/>
        <p:txBody>
          <a:bodyPr/>
          <a:lstStyle/>
          <a:p>
            <a:pPr marL="0" lvl="0" indent="0" algn="l" rtl="0">
              <a:spcBef>
                <a:spcPts val="0"/>
              </a:spcBef>
              <a:spcAft>
                <a:spcPts val="0"/>
              </a:spcAft>
              <a:buNone/>
            </a:pPr>
            <a:fld id="{00000000-1234-1234-1234-123412341234}" type="slidenum">
              <a:rPr lang="uk-UA" smtClean="0"/>
              <a:t>1</a:t>
            </a:fld>
            <a:endParaRPr lang="uk-UA"/>
          </a:p>
        </p:txBody>
      </p:sp>
    </p:spTree>
    <p:extLst>
      <p:ext uri="{BB962C8B-B14F-4D97-AF65-F5344CB8AC3E}">
        <p14:creationId xmlns:p14="http://schemas.microsoft.com/office/powerpoint/2010/main" val="13318829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563795" y="417600"/>
            <a:ext cx="10004318" cy="774450"/>
          </a:xfrm>
        </p:spPr>
        <p:txBody>
          <a:bodyPr/>
          <a:lstStyle/>
          <a:p>
            <a:r>
              <a:rPr lang="en-US" dirty="0" smtClean="0"/>
              <a:t>“Henry”, 46</a:t>
            </a:r>
            <a:endParaRPr lang="en-US" sz="2000" dirty="0"/>
          </a:p>
        </p:txBody>
      </p:sp>
      <p:pic>
        <p:nvPicPr>
          <p:cNvPr id="14" name="Picture 13" descr="Illustrated male face with brown skin, cropped brown hair, and round black glasses" title="Male with brown hair"/>
          <p:cNvPicPr preferRelativeResize="0">
            <a:picLocks noChangeAspect="1"/>
          </p:cNvPicPr>
          <p:nvPr/>
        </p:nvPicPr>
        <p:blipFill rotWithShape="1">
          <a:blip r:embed="rId3">
            <a:extLst>
              <a:ext uri="{28A0092B-C50C-407E-A947-70E740481C1C}">
                <a14:useLocalDpi xmlns:a14="http://schemas.microsoft.com/office/drawing/2010/main"/>
              </a:ext>
            </a:extLst>
          </a:blip>
          <a:srcRect/>
          <a:stretch/>
        </p:blipFill>
        <p:spPr>
          <a:xfrm>
            <a:off x="263069" y="27585"/>
            <a:ext cx="1182387" cy="1554480"/>
          </a:xfrm>
          <a:prstGeom prst="rect">
            <a:avLst/>
          </a:prstGeom>
        </p:spPr>
      </p:pic>
      <p:sp>
        <p:nvSpPr>
          <p:cNvPr id="9" name="Rectangle 8"/>
          <p:cNvSpPr/>
          <p:nvPr/>
        </p:nvSpPr>
        <p:spPr>
          <a:xfrm>
            <a:off x="514795" y="1609814"/>
            <a:ext cx="3134191" cy="646331"/>
          </a:xfrm>
          <a:prstGeom prst="rect">
            <a:avLst/>
          </a:prstGeom>
        </p:spPr>
        <p:txBody>
          <a:bodyPr wrap="none">
            <a:spAutoFit/>
          </a:bodyPr>
          <a:lstStyle/>
          <a:p>
            <a:r>
              <a:rPr lang="en-US" sz="1800" b="1" dirty="0" smtClean="0">
                <a:solidFill>
                  <a:schemeClr val="accent6"/>
                </a:solidFill>
                <a:latin typeface="Open Sans" charset="0"/>
                <a:ea typeface="Open Sans" charset="0"/>
                <a:cs typeface="Open Sans" charset="0"/>
              </a:rPr>
              <a:t>Cerebral Palsy</a:t>
            </a:r>
          </a:p>
          <a:p>
            <a:r>
              <a:rPr lang="en-US" sz="1800" b="1" dirty="0" smtClean="0">
                <a:solidFill>
                  <a:schemeClr val="accent6"/>
                </a:solidFill>
                <a:latin typeface="Open Sans" charset="0"/>
                <a:ea typeface="Open Sans" charset="0"/>
                <a:cs typeface="Open Sans" charset="0"/>
              </a:rPr>
              <a:t>Returning undergraduate</a:t>
            </a:r>
            <a:endParaRPr lang="en-US" sz="1800" b="1" dirty="0">
              <a:solidFill>
                <a:schemeClr val="accent6"/>
              </a:solidFill>
              <a:latin typeface="Open Sans" charset="0"/>
              <a:ea typeface="Open Sans" charset="0"/>
              <a:cs typeface="Open Sans" charset="0"/>
            </a:endParaRPr>
          </a:p>
        </p:txBody>
      </p:sp>
      <p:grpSp>
        <p:nvGrpSpPr>
          <p:cNvPr id="13" name="Group 12"/>
          <p:cNvGrpSpPr/>
          <p:nvPr/>
        </p:nvGrpSpPr>
        <p:grpSpPr>
          <a:xfrm>
            <a:off x="4159936" y="1672951"/>
            <a:ext cx="6143390" cy="1033999"/>
            <a:chOff x="4159936" y="1493334"/>
            <a:chExt cx="6143390" cy="1033999"/>
          </a:xfrm>
          <a:solidFill>
            <a:schemeClr val="bg1"/>
          </a:solidFill>
        </p:grpSpPr>
        <p:sp>
          <p:nvSpPr>
            <p:cNvPr id="20" name="Rounded Rectangle 19"/>
            <p:cNvSpPr/>
            <p:nvPr/>
          </p:nvSpPr>
          <p:spPr>
            <a:xfrm>
              <a:off x="4159936" y="1493334"/>
              <a:ext cx="6143390" cy="1033999"/>
            </a:xfrm>
            <a:prstGeom prst="roundRect">
              <a:avLst>
                <a:gd name="adj" fmla="val 7192"/>
              </a:avLst>
            </a:prstGeom>
            <a:grp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smtClean="0">
                  <a:solidFill>
                    <a:schemeClr val="accent6"/>
                  </a:solidFill>
                  <a:latin typeface="Open Sans" charset="0"/>
                  <a:ea typeface="Open Sans" charset="0"/>
                  <a:cs typeface="Open Sans" charset="0"/>
                </a:rPr>
                <a:t>Family friend led to adaptive sports </a:t>
              </a:r>
              <a:br>
                <a:rPr lang="en-US" sz="2000" dirty="0" smtClean="0">
                  <a:solidFill>
                    <a:schemeClr val="accent6"/>
                  </a:solidFill>
                  <a:latin typeface="Open Sans" charset="0"/>
                  <a:ea typeface="Open Sans" charset="0"/>
                  <a:cs typeface="Open Sans" charset="0"/>
                </a:rPr>
              </a:br>
              <a:r>
                <a:rPr lang="en-US" sz="2000" dirty="0" smtClean="0">
                  <a:solidFill>
                    <a:schemeClr val="accent6"/>
                  </a:solidFill>
                  <a:latin typeface="Open Sans" charset="0"/>
                  <a:ea typeface="Open Sans" charset="0"/>
                  <a:cs typeface="Open Sans" charset="0"/>
                </a:rPr>
                <a:t>after significant surgery</a:t>
              </a:r>
              <a:endParaRPr lang="en-US" sz="2000" dirty="0">
                <a:solidFill>
                  <a:schemeClr val="accent6"/>
                </a:solidFill>
                <a:latin typeface="Open Sans" charset="0"/>
                <a:ea typeface="Open Sans" charset="0"/>
                <a:cs typeface="Open Sans" charset="0"/>
              </a:endParaRPr>
            </a:p>
          </p:txBody>
        </p:sp>
        <p:pic>
          <p:nvPicPr>
            <p:cNvPr id="6" name="Picture 5" title="Diverse hands in huddle one on top of another"/>
            <p:cNvPicPr>
              <a:picLocks noChangeAspect="1"/>
            </p:cNvPicPr>
            <p:nvPr/>
          </p:nvPicPr>
          <p:blipFill rotWithShape="1">
            <a:blip r:embed="rId4">
              <a:extLst>
                <a:ext uri="{28A0092B-C50C-407E-A947-70E740481C1C}">
                  <a14:useLocalDpi xmlns:a14="http://schemas.microsoft.com/office/drawing/2010/main"/>
                </a:ext>
              </a:extLst>
            </a:blip>
            <a:srcRect l="8274" t="8925" r="8128" b="12138"/>
            <a:stretch/>
          </p:blipFill>
          <p:spPr>
            <a:xfrm>
              <a:off x="4255286" y="1552822"/>
              <a:ext cx="968848" cy="915022"/>
            </a:xfrm>
            <a:prstGeom prst="rect">
              <a:avLst/>
            </a:prstGeom>
            <a:grpFill/>
            <a:ln>
              <a:noFill/>
            </a:ln>
          </p:spPr>
        </p:pic>
      </p:grpSp>
      <p:grpSp>
        <p:nvGrpSpPr>
          <p:cNvPr id="12" name="Group 11"/>
          <p:cNvGrpSpPr/>
          <p:nvPr/>
        </p:nvGrpSpPr>
        <p:grpSpPr>
          <a:xfrm>
            <a:off x="4159936" y="2970277"/>
            <a:ext cx="6143390" cy="1033999"/>
            <a:chOff x="4159936" y="2790660"/>
            <a:chExt cx="6143390" cy="1033999"/>
          </a:xfrm>
          <a:solidFill>
            <a:schemeClr val="bg1"/>
          </a:solidFill>
        </p:grpSpPr>
        <p:sp>
          <p:nvSpPr>
            <p:cNvPr id="21" name="Rounded Rectangle 20"/>
            <p:cNvSpPr/>
            <p:nvPr/>
          </p:nvSpPr>
          <p:spPr>
            <a:xfrm>
              <a:off x="4159936" y="2790660"/>
              <a:ext cx="6143390" cy="1033999"/>
            </a:xfrm>
            <a:prstGeom prst="roundRect">
              <a:avLst>
                <a:gd name="adj" fmla="val 7192"/>
              </a:avLst>
            </a:prstGeom>
            <a:grp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smtClean="0">
                  <a:solidFill>
                    <a:schemeClr val="accent6"/>
                  </a:solidFill>
                  <a:latin typeface="Open Sans" charset="0"/>
                  <a:ea typeface="Open Sans" charset="0"/>
                  <a:cs typeface="Open Sans" charset="0"/>
                </a:rPr>
                <a:t>Didn’t use      didn’t know     </a:t>
              </a:r>
              <a:r>
                <a:rPr lang="en-US" sz="2000" dirty="0" smtClean="0">
                  <a:solidFill>
                    <a:schemeClr val="accent6"/>
                  </a:solidFill>
                  <a:latin typeface="Open Sans" charset="0"/>
                  <a:ea typeface="Open Sans" charset="0"/>
                  <a:cs typeface="Open Sans" charset="0"/>
                </a:rPr>
                <a:t>all-in </a:t>
              </a:r>
              <a:endParaRPr lang="en-US" sz="2000" dirty="0">
                <a:solidFill>
                  <a:schemeClr val="accent6"/>
                </a:solidFill>
                <a:latin typeface="Open Sans" charset="0"/>
                <a:ea typeface="Open Sans" charset="0"/>
                <a:cs typeface="Open Sans" charset="0"/>
              </a:endParaRPr>
            </a:p>
          </p:txBody>
        </p:sp>
        <p:pic>
          <p:nvPicPr>
            <p:cNvPr id="5" name="Picture 4" title="Illustration of teacher presenting from projector to 3 students"/>
            <p:cNvPicPr>
              <a:picLocks noChangeAspect="1"/>
            </p:cNvPicPr>
            <p:nvPr/>
          </p:nvPicPr>
          <p:blipFill rotWithShape="1">
            <a:blip r:embed="rId5">
              <a:extLst>
                <a:ext uri="{28A0092B-C50C-407E-A947-70E740481C1C}">
                  <a14:useLocalDpi xmlns:a14="http://schemas.microsoft.com/office/drawing/2010/main"/>
                </a:ext>
              </a:extLst>
            </a:blip>
            <a:srcRect l="14866" t="9128" r="11353" b="21453"/>
            <a:stretch/>
          </p:blipFill>
          <p:spPr>
            <a:xfrm>
              <a:off x="4243447" y="2826658"/>
              <a:ext cx="1026926" cy="966215"/>
            </a:xfrm>
            <a:prstGeom prst="rect">
              <a:avLst/>
            </a:prstGeom>
            <a:grpFill/>
            <a:ln>
              <a:noFill/>
            </a:ln>
          </p:spPr>
        </p:pic>
        <p:cxnSp>
          <p:nvCxnSpPr>
            <p:cNvPr id="4" name="Straight Arrow Connector 3"/>
            <p:cNvCxnSpPr/>
            <p:nvPr/>
          </p:nvCxnSpPr>
          <p:spPr>
            <a:xfrm>
              <a:off x="7592783" y="3314700"/>
              <a:ext cx="212271" cy="0"/>
            </a:xfrm>
            <a:prstGeom prst="straightConnector1">
              <a:avLst/>
            </a:prstGeom>
            <a:grpFill/>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9378040" y="3320143"/>
              <a:ext cx="212271" cy="0"/>
            </a:xfrm>
            <a:prstGeom prst="straightConnector1">
              <a:avLst/>
            </a:prstGeom>
            <a:grpFill/>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4159936" y="4252554"/>
            <a:ext cx="6143390" cy="1033999"/>
            <a:chOff x="4159936" y="4072937"/>
            <a:chExt cx="6143390" cy="1033999"/>
          </a:xfrm>
          <a:solidFill>
            <a:schemeClr val="bg1"/>
          </a:solidFill>
        </p:grpSpPr>
        <p:sp>
          <p:nvSpPr>
            <p:cNvPr id="22" name="Rounded Rectangle 21"/>
            <p:cNvSpPr/>
            <p:nvPr/>
          </p:nvSpPr>
          <p:spPr>
            <a:xfrm>
              <a:off x="4159936" y="4072937"/>
              <a:ext cx="6143390" cy="1033999"/>
            </a:xfrm>
            <a:prstGeom prst="roundRect">
              <a:avLst>
                <a:gd name="adj" fmla="val 7192"/>
              </a:avLst>
            </a:prstGeom>
            <a:grp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smtClean="0">
                  <a:solidFill>
                    <a:schemeClr val="accent6"/>
                  </a:solidFill>
                  <a:latin typeface="Open Sans" charset="0"/>
                  <a:ea typeface="Open Sans" charset="0"/>
                  <a:cs typeface="Open Sans" charset="0"/>
                </a:rPr>
                <a:t>Touchscreen computer/tablet, </a:t>
              </a:r>
              <a:br>
                <a:rPr lang="en-US" sz="2000" dirty="0" smtClean="0">
                  <a:solidFill>
                    <a:schemeClr val="accent6"/>
                  </a:solidFill>
                  <a:latin typeface="Open Sans" charset="0"/>
                  <a:ea typeface="Open Sans" charset="0"/>
                  <a:cs typeface="Open Sans" charset="0"/>
                </a:rPr>
              </a:br>
              <a:r>
                <a:rPr lang="en-US" sz="2000" dirty="0" smtClean="0">
                  <a:solidFill>
                    <a:schemeClr val="accent6"/>
                  </a:solidFill>
                  <a:latin typeface="Open Sans" charset="0"/>
                  <a:ea typeface="Open Sans" charset="0"/>
                  <a:cs typeface="Open Sans" charset="0"/>
                </a:rPr>
                <a:t>voice dictation</a:t>
              </a:r>
              <a:endParaRPr lang="en-US" sz="2000" dirty="0">
                <a:solidFill>
                  <a:schemeClr val="accent6"/>
                </a:solidFill>
                <a:latin typeface="Open Sans" charset="0"/>
                <a:ea typeface="Open Sans" charset="0"/>
                <a:cs typeface="Open Sans" charset="0"/>
              </a:endParaRPr>
            </a:p>
          </p:txBody>
        </p:sp>
        <p:pic>
          <p:nvPicPr>
            <p:cNvPr id="7" name="Picture 6" title="Illustration of headphones, tablet, and notebook dropping in to box"/>
            <p:cNvPicPr>
              <a:picLocks noChangeAspect="1"/>
            </p:cNvPicPr>
            <p:nvPr/>
          </p:nvPicPr>
          <p:blipFill rotWithShape="1">
            <a:blip r:embed="rId6">
              <a:extLst>
                <a:ext uri="{28A0092B-C50C-407E-A947-70E740481C1C}">
                  <a14:useLocalDpi xmlns:a14="http://schemas.microsoft.com/office/drawing/2010/main"/>
                </a:ext>
              </a:extLst>
            </a:blip>
            <a:srcRect l="16054" t="2545" r="18735" b="25202"/>
            <a:stretch/>
          </p:blipFill>
          <p:spPr>
            <a:xfrm>
              <a:off x="4337953" y="4125722"/>
              <a:ext cx="837914" cy="928428"/>
            </a:xfrm>
            <a:prstGeom prst="rect">
              <a:avLst/>
            </a:prstGeom>
            <a:grpFill/>
            <a:ln>
              <a:noFill/>
            </a:ln>
          </p:spPr>
        </p:pic>
      </p:gr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uk-UA" smtClean="0"/>
              <a:t>10</a:t>
            </a:fld>
            <a:endParaRPr lang="uk-UA"/>
          </a:p>
        </p:txBody>
      </p:sp>
    </p:spTree>
    <p:extLst>
      <p:ext uri="{BB962C8B-B14F-4D97-AF65-F5344CB8AC3E}">
        <p14:creationId xmlns:p14="http://schemas.microsoft.com/office/powerpoint/2010/main" val="16873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563795" y="417600"/>
            <a:ext cx="10004318" cy="774450"/>
          </a:xfrm>
        </p:spPr>
        <p:txBody>
          <a:bodyPr/>
          <a:lstStyle/>
          <a:p>
            <a:r>
              <a:rPr lang="en-US" dirty="0" smtClean="0"/>
              <a:t>“Jessica”, 22</a:t>
            </a:r>
            <a:endParaRPr lang="en-US" sz="2000" dirty="0"/>
          </a:p>
        </p:txBody>
      </p:sp>
      <p:grpSp>
        <p:nvGrpSpPr>
          <p:cNvPr id="3" name="Group 2"/>
          <p:cNvGrpSpPr/>
          <p:nvPr/>
        </p:nvGrpSpPr>
        <p:grpSpPr>
          <a:xfrm>
            <a:off x="4159937" y="1632927"/>
            <a:ext cx="6143390" cy="1033999"/>
            <a:chOff x="4159937" y="1257366"/>
            <a:chExt cx="6143390" cy="1033999"/>
          </a:xfrm>
          <a:solidFill>
            <a:schemeClr val="bg1"/>
          </a:solidFill>
        </p:grpSpPr>
        <p:sp>
          <p:nvSpPr>
            <p:cNvPr id="19" name="Rounded Rectangle 18"/>
            <p:cNvSpPr/>
            <p:nvPr/>
          </p:nvSpPr>
          <p:spPr>
            <a:xfrm>
              <a:off x="4159937" y="1257366"/>
              <a:ext cx="6143390" cy="1033999"/>
            </a:xfrm>
            <a:prstGeom prst="roundRect">
              <a:avLst>
                <a:gd name="adj" fmla="val 7192"/>
              </a:avLst>
            </a:prstGeom>
            <a:grp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smtClean="0">
                  <a:solidFill>
                    <a:schemeClr val="accent6"/>
                  </a:solidFill>
                  <a:latin typeface="Open Sans" charset="0"/>
                  <a:ea typeface="Open Sans" charset="0"/>
                  <a:cs typeface="Open Sans" charset="0"/>
                </a:rPr>
                <a:t>No interventions, told to study harder</a:t>
              </a:r>
              <a:endParaRPr lang="en-US" sz="2000" dirty="0">
                <a:solidFill>
                  <a:schemeClr val="accent6"/>
                </a:solidFill>
                <a:latin typeface="Open Sans" charset="0"/>
                <a:ea typeface="Open Sans" charset="0"/>
                <a:cs typeface="Open Sans" charset="0"/>
              </a:endParaRPr>
            </a:p>
          </p:txBody>
        </p:sp>
        <p:pic>
          <p:nvPicPr>
            <p:cNvPr id="8" name="Picture 7" title="Illustration of school building"/>
            <p:cNvPicPr>
              <a:picLocks noChangeAspect="1"/>
            </p:cNvPicPr>
            <p:nvPr/>
          </p:nvPicPr>
          <p:blipFill rotWithShape="1">
            <a:blip r:embed="rId3">
              <a:extLst>
                <a:ext uri="{28A0092B-C50C-407E-A947-70E740481C1C}">
                  <a14:useLocalDpi xmlns:a14="http://schemas.microsoft.com/office/drawing/2010/main"/>
                </a:ext>
              </a:extLst>
            </a:blip>
            <a:srcRect l="35954" t="19414" r="-1049" b="19188"/>
            <a:stretch/>
          </p:blipFill>
          <p:spPr>
            <a:xfrm>
              <a:off x="4272284" y="1338832"/>
              <a:ext cx="996209" cy="939608"/>
            </a:xfrm>
            <a:prstGeom prst="rect">
              <a:avLst/>
            </a:prstGeom>
            <a:grpFill/>
            <a:ln>
              <a:noFill/>
            </a:ln>
          </p:spPr>
        </p:pic>
      </p:grpSp>
      <p:grpSp>
        <p:nvGrpSpPr>
          <p:cNvPr id="13" name="Group 12"/>
          <p:cNvGrpSpPr/>
          <p:nvPr/>
        </p:nvGrpSpPr>
        <p:grpSpPr>
          <a:xfrm>
            <a:off x="4159936" y="2930253"/>
            <a:ext cx="6143390" cy="1033999"/>
            <a:chOff x="4159936" y="2930253"/>
            <a:chExt cx="6143390" cy="1033999"/>
          </a:xfrm>
        </p:grpSpPr>
        <p:sp>
          <p:nvSpPr>
            <p:cNvPr id="20" name="Rounded Rectangle 19"/>
            <p:cNvSpPr/>
            <p:nvPr/>
          </p:nvSpPr>
          <p:spPr>
            <a:xfrm>
              <a:off x="4159936" y="2930253"/>
              <a:ext cx="6143390" cy="1033999"/>
            </a:xfrm>
            <a:prstGeom prst="roundRect">
              <a:avLst>
                <a:gd name="adj" fmla="val 7192"/>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smtClean="0">
                  <a:solidFill>
                    <a:schemeClr val="accent6"/>
                  </a:solidFill>
                  <a:latin typeface="Open Sans" charset="0"/>
                  <a:ea typeface="Open Sans" charset="0"/>
                  <a:cs typeface="Open Sans" charset="0"/>
                </a:rPr>
                <a:t>Misdiagnosed by doctor initially</a:t>
              </a:r>
              <a:endParaRPr lang="en-US" sz="2000" dirty="0">
                <a:solidFill>
                  <a:schemeClr val="accent6"/>
                </a:solidFill>
                <a:latin typeface="Open Sans" charset="0"/>
                <a:ea typeface="Open Sans" charset="0"/>
                <a:cs typeface="Open Sans" charset="0"/>
              </a:endParaRPr>
            </a:p>
          </p:txBody>
        </p:sp>
        <p:pic>
          <p:nvPicPr>
            <p:cNvPr id="6" name="Picture 5" title="Diverse hands in huddle one on top of another"/>
            <p:cNvPicPr>
              <a:picLocks noChangeAspect="1"/>
            </p:cNvPicPr>
            <p:nvPr/>
          </p:nvPicPr>
          <p:blipFill rotWithShape="1">
            <a:blip r:embed="rId4">
              <a:extLst>
                <a:ext uri="{28A0092B-C50C-407E-A947-70E740481C1C}">
                  <a14:useLocalDpi xmlns:a14="http://schemas.microsoft.com/office/drawing/2010/main"/>
                </a:ext>
              </a:extLst>
            </a:blip>
            <a:srcRect l="8274" t="8925" r="8128" b="12138"/>
            <a:stretch/>
          </p:blipFill>
          <p:spPr>
            <a:xfrm>
              <a:off x="4192594" y="2950726"/>
              <a:ext cx="1075899" cy="969921"/>
            </a:xfrm>
            <a:prstGeom prst="rect">
              <a:avLst/>
            </a:prstGeom>
            <a:solidFill>
              <a:schemeClr val="bg1"/>
            </a:solidFill>
            <a:ln>
              <a:noFill/>
            </a:ln>
          </p:spPr>
        </p:pic>
      </p:grpSp>
      <p:grpSp>
        <p:nvGrpSpPr>
          <p:cNvPr id="10" name="Group 9"/>
          <p:cNvGrpSpPr/>
          <p:nvPr/>
        </p:nvGrpSpPr>
        <p:grpSpPr>
          <a:xfrm>
            <a:off x="4159936" y="4236221"/>
            <a:ext cx="6143390" cy="1033999"/>
            <a:chOff x="4159936" y="3860660"/>
            <a:chExt cx="6143390" cy="1033999"/>
          </a:xfrm>
          <a:solidFill>
            <a:schemeClr val="bg1"/>
          </a:solidFill>
        </p:grpSpPr>
        <p:sp>
          <p:nvSpPr>
            <p:cNvPr id="22" name="Rounded Rectangle 21"/>
            <p:cNvSpPr/>
            <p:nvPr/>
          </p:nvSpPr>
          <p:spPr>
            <a:xfrm>
              <a:off x="4159936" y="3860660"/>
              <a:ext cx="6143390" cy="1033999"/>
            </a:xfrm>
            <a:prstGeom prst="roundRect">
              <a:avLst>
                <a:gd name="adj" fmla="val 7192"/>
              </a:avLst>
            </a:prstGeom>
            <a:grp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smtClean="0">
                  <a:solidFill>
                    <a:schemeClr val="accent6"/>
                  </a:solidFill>
                  <a:latin typeface="Open Sans" charset="0"/>
                  <a:ea typeface="Open Sans" charset="0"/>
                  <a:cs typeface="Open Sans" charset="0"/>
                </a:rPr>
                <a:t>No technology helps </a:t>
              </a:r>
              <a:r>
                <a:rPr lang="en-US" sz="2000" dirty="0">
                  <a:solidFill>
                    <a:schemeClr val="accent6"/>
                  </a:solidFill>
                  <a:latin typeface="Open Sans" charset="0"/>
                  <a:ea typeface="Open Sans" charset="0"/>
                  <a:cs typeface="Open Sans" charset="0"/>
                </a:rPr>
                <a:t>currently</a:t>
              </a:r>
            </a:p>
          </p:txBody>
        </p:sp>
        <p:pic>
          <p:nvPicPr>
            <p:cNvPr id="7" name="Picture 6" title="Illustration of headphones, tablet, and notebook dropping in to box"/>
            <p:cNvPicPr>
              <a:picLocks noChangeAspect="1"/>
            </p:cNvPicPr>
            <p:nvPr/>
          </p:nvPicPr>
          <p:blipFill rotWithShape="1">
            <a:blip r:embed="rId5">
              <a:extLst>
                <a:ext uri="{28A0092B-C50C-407E-A947-70E740481C1C}">
                  <a14:useLocalDpi xmlns:a14="http://schemas.microsoft.com/office/drawing/2010/main"/>
                </a:ext>
              </a:extLst>
            </a:blip>
            <a:srcRect l="16054" t="2545" r="18735" b="25202"/>
            <a:stretch/>
          </p:blipFill>
          <p:spPr>
            <a:xfrm>
              <a:off x="4295528" y="3895653"/>
              <a:ext cx="870029" cy="964012"/>
            </a:xfrm>
            <a:prstGeom prst="rect">
              <a:avLst/>
            </a:prstGeom>
            <a:grpFill/>
            <a:ln>
              <a:noFill/>
            </a:ln>
          </p:spPr>
        </p:pic>
      </p:grpSp>
      <p:sp>
        <p:nvSpPr>
          <p:cNvPr id="9" name="Rectangle 8"/>
          <p:cNvSpPr/>
          <p:nvPr/>
        </p:nvSpPr>
        <p:spPr>
          <a:xfrm>
            <a:off x="514795" y="1609814"/>
            <a:ext cx="3252814" cy="646331"/>
          </a:xfrm>
          <a:prstGeom prst="rect">
            <a:avLst/>
          </a:prstGeom>
        </p:spPr>
        <p:txBody>
          <a:bodyPr wrap="none">
            <a:spAutoFit/>
          </a:bodyPr>
          <a:lstStyle/>
          <a:p>
            <a:r>
              <a:rPr lang="en-US" sz="1800" b="1" dirty="0" smtClean="0">
                <a:solidFill>
                  <a:schemeClr val="accent6"/>
                </a:solidFill>
                <a:latin typeface="Open Sans" charset="0"/>
                <a:ea typeface="Open Sans" charset="0"/>
                <a:cs typeface="Open Sans" charset="0"/>
              </a:rPr>
              <a:t>Tourette’s Syndrome</a:t>
            </a:r>
          </a:p>
          <a:p>
            <a:r>
              <a:rPr lang="en-US" sz="1800" b="1" dirty="0" smtClean="0">
                <a:solidFill>
                  <a:schemeClr val="accent6"/>
                </a:solidFill>
                <a:latin typeface="Open Sans" charset="0"/>
                <a:ea typeface="Open Sans" charset="0"/>
                <a:cs typeface="Open Sans" charset="0"/>
              </a:rPr>
              <a:t>Traditional undergraduate</a:t>
            </a:r>
            <a:endParaRPr lang="en-US" sz="1800" b="1" dirty="0">
              <a:solidFill>
                <a:schemeClr val="accent6"/>
              </a:solidFill>
              <a:latin typeface="Open Sans" charset="0"/>
              <a:ea typeface="Open Sans" charset="0"/>
              <a:cs typeface="Open Sans" charset="0"/>
            </a:endParaRPr>
          </a:p>
        </p:txBody>
      </p:sp>
      <p:pic>
        <p:nvPicPr>
          <p:cNvPr id="15" name="Picture 14"/>
          <p:cNvPicPr preferRelativeResize="0">
            <a:picLocks noChangeAspect="1"/>
          </p:cNvPicPr>
          <p:nvPr/>
        </p:nvPicPr>
        <p:blipFill rotWithShape="1">
          <a:blip r:embed="rId6">
            <a:extLst>
              <a:ext uri="{28A0092B-C50C-407E-A947-70E740481C1C}">
                <a14:useLocalDpi xmlns:a14="http://schemas.microsoft.com/office/drawing/2010/main"/>
              </a:ext>
            </a:extLst>
          </a:blip>
          <a:srcRect/>
          <a:stretch/>
        </p:blipFill>
        <p:spPr>
          <a:xfrm>
            <a:off x="328922" y="130241"/>
            <a:ext cx="1095571" cy="1349168"/>
          </a:xfrm>
          <a:prstGeom prst="rect">
            <a:avLst/>
          </a:prstGeom>
        </p:spPr>
      </p:pic>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uk-UA" smtClean="0"/>
              <a:t>11</a:t>
            </a:fld>
            <a:endParaRPr lang="uk-UA"/>
          </a:p>
        </p:txBody>
      </p:sp>
    </p:spTree>
    <p:extLst>
      <p:ext uri="{BB962C8B-B14F-4D97-AF65-F5344CB8AC3E}">
        <p14:creationId xmlns:p14="http://schemas.microsoft.com/office/powerpoint/2010/main" val="94308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Disability Impact Categories</a:t>
            </a:r>
            <a:endParaRPr lang="en-US" dirty="0"/>
          </a:p>
        </p:txBody>
      </p:sp>
      <p:grpSp>
        <p:nvGrpSpPr>
          <p:cNvPr id="29" name="Group 28"/>
          <p:cNvGrpSpPr/>
          <p:nvPr/>
        </p:nvGrpSpPr>
        <p:grpSpPr>
          <a:xfrm>
            <a:off x="1586301" y="1699356"/>
            <a:ext cx="4167534" cy="1045699"/>
            <a:chOff x="1586301" y="1699356"/>
            <a:chExt cx="4167534" cy="1045699"/>
          </a:xfrm>
        </p:grpSpPr>
        <p:sp>
          <p:nvSpPr>
            <p:cNvPr id="24" name="Rounded Rectangle 23"/>
            <p:cNvSpPr/>
            <p:nvPr/>
          </p:nvSpPr>
          <p:spPr>
            <a:xfrm>
              <a:off x="1586301" y="1699356"/>
              <a:ext cx="4167534" cy="1033999"/>
            </a:xfrm>
            <a:prstGeom prst="roundRect">
              <a:avLst>
                <a:gd name="adj" fmla="val 7192"/>
              </a:avLst>
            </a:prstGeom>
            <a:solidFill>
              <a:schemeClr val="accent6"/>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500" b="1" dirty="0" smtClean="0">
                  <a:solidFill>
                    <a:srgbClr val="FFFFFF"/>
                  </a:solidFill>
                  <a:latin typeface="Open Sans" charset="0"/>
                  <a:ea typeface="Open Sans" charset="0"/>
                  <a:cs typeface="Open Sans" charset="0"/>
                </a:rPr>
                <a:t>K-12 Experience</a:t>
              </a:r>
              <a:endParaRPr lang="en-US" sz="2500" b="1" dirty="0">
                <a:solidFill>
                  <a:srgbClr val="FFFFFF"/>
                </a:solidFill>
                <a:latin typeface="Open Sans" charset="0"/>
                <a:ea typeface="Open Sans" charset="0"/>
                <a:cs typeface="Open Sans" charset="0"/>
              </a:endParaRPr>
            </a:p>
          </p:txBody>
        </p:sp>
        <p:pic>
          <p:nvPicPr>
            <p:cNvPr id="8" name="Picture 7" title="Illustration of school building"/>
            <p:cNvPicPr>
              <a:picLocks noChangeAspect="1"/>
            </p:cNvPicPr>
            <p:nvPr/>
          </p:nvPicPr>
          <p:blipFill rotWithShape="1">
            <a:blip r:embed="rId3">
              <a:extLst>
                <a:ext uri="{28A0092B-C50C-407E-A947-70E740481C1C}">
                  <a14:useLocalDpi xmlns:a14="http://schemas.microsoft.com/office/drawing/2010/main"/>
                </a:ext>
              </a:extLst>
            </a:blip>
            <a:srcRect l="35954" t="19414" r="-1049" b="19188"/>
            <a:stretch/>
          </p:blipFill>
          <p:spPr>
            <a:xfrm>
              <a:off x="1662354" y="1730285"/>
              <a:ext cx="1075899" cy="1014770"/>
            </a:xfrm>
            <a:prstGeom prst="rect">
              <a:avLst/>
            </a:prstGeom>
            <a:noFill/>
            <a:ln>
              <a:noFill/>
            </a:ln>
          </p:spPr>
        </p:pic>
      </p:grpSp>
      <p:grpSp>
        <p:nvGrpSpPr>
          <p:cNvPr id="30" name="Group 29"/>
          <p:cNvGrpSpPr/>
          <p:nvPr/>
        </p:nvGrpSpPr>
        <p:grpSpPr>
          <a:xfrm>
            <a:off x="6650260" y="1719992"/>
            <a:ext cx="4167534" cy="1033999"/>
            <a:chOff x="6650260" y="1719992"/>
            <a:chExt cx="4167534" cy="1033999"/>
          </a:xfrm>
          <a:solidFill>
            <a:schemeClr val="accent6"/>
          </a:solidFill>
        </p:grpSpPr>
        <p:sp>
          <p:nvSpPr>
            <p:cNvPr id="25" name="Rounded Rectangle 24"/>
            <p:cNvSpPr/>
            <p:nvPr/>
          </p:nvSpPr>
          <p:spPr>
            <a:xfrm>
              <a:off x="6650260" y="1719992"/>
              <a:ext cx="4167534" cy="1033999"/>
            </a:xfrm>
            <a:prstGeom prst="roundRect">
              <a:avLst>
                <a:gd name="adj" fmla="val 7192"/>
              </a:avLst>
            </a:prstGeom>
            <a:grp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500" b="1" dirty="0" smtClean="0">
                  <a:solidFill>
                    <a:srgbClr val="FFFFFF"/>
                  </a:solidFill>
                  <a:latin typeface="Open Sans" charset="0"/>
                  <a:ea typeface="Open Sans" charset="0"/>
                  <a:cs typeface="Open Sans" charset="0"/>
                </a:rPr>
                <a:t>Social Network</a:t>
              </a:r>
              <a:endParaRPr lang="en-US" sz="2500" b="1" dirty="0">
                <a:solidFill>
                  <a:srgbClr val="FFFFFF"/>
                </a:solidFill>
                <a:latin typeface="Open Sans" charset="0"/>
                <a:ea typeface="Open Sans" charset="0"/>
                <a:cs typeface="Open Sans" charset="0"/>
              </a:endParaRPr>
            </a:p>
          </p:txBody>
        </p:sp>
        <p:pic>
          <p:nvPicPr>
            <p:cNvPr id="6" name="Picture 5" title="Diverse hands in huddle one on top of another"/>
            <p:cNvPicPr>
              <a:picLocks noChangeAspect="1"/>
            </p:cNvPicPr>
            <p:nvPr/>
          </p:nvPicPr>
          <p:blipFill rotWithShape="1">
            <a:blip r:embed="rId4">
              <a:extLst>
                <a:ext uri="{28A0092B-C50C-407E-A947-70E740481C1C}">
                  <a14:useLocalDpi xmlns:a14="http://schemas.microsoft.com/office/drawing/2010/main"/>
                </a:ext>
              </a:extLst>
            </a:blip>
            <a:srcRect l="8274" t="8925" r="8128" b="12138"/>
            <a:stretch/>
          </p:blipFill>
          <p:spPr>
            <a:xfrm>
              <a:off x="6650260" y="1728929"/>
              <a:ext cx="1075899" cy="1016126"/>
            </a:xfrm>
            <a:prstGeom prst="rect">
              <a:avLst/>
            </a:prstGeom>
            <a:grpFill/>
            <a:ln>
              <a:noFill/>
            </a:ln>
          </p:spPr>
        </p:pic>
      </p:grpSp>
      <p:grpSp>
        <p:nvGrpSpPr>
          <p:cNvPr id="31" name="Group 30"/>
          <p:cNvGrpSpPr/>
          <p:nvPr/>
        </p:nvGrpSpPr>
        <p:grpSpPr>
          <a:xfrm>
            <a:off x="1586301" y="3245813"/>
            <a:ext cx="4167534" cy="1033999"/>
            <a:chOff x="1586301" y="3245813"/>
            <a:chExt cx="4167534" cy="1033999"/>
          </a:xfrm>
          <a:solidFill>
            <a:schemeClr val="accent6"/>
          </a:solidFill>
        </p:grpSpPr>
        <p:sp>
          <p:nvSpPr>
            <p:cNvPr id="26" name="Rounded Rectangle 25"/>
            <p:cNvSpPr/>
            <p:nvPr/>
          </p:nvSpPr>
          <p:spPr>
            <a:xfrm>
              <a:off x="1586301" y="3245813"/>
              <a:ext cx="4167534" cy="1033999"/>
            </a:xfrm>
            <a:prstGeom prst="roundRect">
              <a:avLst>
                <a:gd name="adj" fmla="val 7192"/>
              </a:avLst>
            </a:prstGeom>
            <a:grp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500" b="1" dirty="0" smtClean="0">
                  <a:solidFill>
                    <a:srgbClr val="FFFFFF"/>
                  </a:solidFill>
                  <a:latin typeface="Open Sans" charset="0"/>
                  <a:ea typeface="Open Sans" charset="0"/>
                  <a:cs typeface="Open Sans" charset="0"/>
                </a:rPr>
                <a:t>Accommodations</a:t>
              </a:r>
              <a:endParaRPr lang="en-US" sz="2500" b="1" dirty="0">
                <a:solidFill>
                  <a:srgbClr val="FFFFFF"/>
                </a:solidFill>
                <a:latin typeface="Open Sans" charset="0"/>
                <a:ea typeface="Open Sans" charset="0"/>
                <a:cs typeface="Open Sans" charset="0"/>
              </a:endParaRPr>
            </a:p>
          </p:txBody>
        </p:sp>
        <p:pic>
          <p:nvPicPr>
            <p:cNvPr id="5" name="Picture 4" title="Illustration of teacher presenting from projector to 3 students"/>
            <p:cNvPicPr>
              <a:picLocks noChangeAspect="1"/>
            </p:cNvPicPr>
            <p:nvPr/>
          </p:nvPicPr>
          <p:blipFill rotWithShape="1">
            <a:blip r:embed="rId5">
              <a:extLst>
                <a:ext uri="{28A0092B-C50C-407E-A947-70E740481C1C}">
                  <a14:useLocalDpi xmlns:a14="http://schemas.microsoft.com/office/drawing/2010/main"/>
                </a:ext>
              </a:extLst>
            </a:blip>
            <a:srcRect l="14866" t="9128" r="11353" b="21453"/>
            <a:stretch/>
          </p:blipFill>
          <p:spPr>
            <a:xfrm>
              <a:off x="1635274" y="3303122"/>
              <a:ext cx="1026926" cy="966215"/>
            </a:xfrm>
            <a:prstGeom prst="rect">
              <a:avLst/>
            </a:prstGeom>
            <a:grpFill/>
            <a:ln>
              <a:noFill/>
            </a:ln>
          </p:spPr>
        </p:pic>
      </p:grpSp>
      <p:grpSp>
        <p:nvGrpSpPr>
          <p:cNvPr id="32" name="Group 31"/>
          <p:cNvGrpSpPr/>
          <p:nvPr/>
        </p:nvGrpSpPr>
        <p:grpSpPr>
          <a:xfrm>
            <a:off x="6650260" y="3261602"/>
            <a:ext cx="4167534" cy="1041626"/>
            <a:chOff x="6650260" y="3261602"/>
            <a:chExt cx="4167534" cy="1041626"/>
          </a:xfrm>
          <a:solidFill>
            <a:schemeClr val="accent6"/>
          </a:solidFill>
        </p:grpSpPr>
        <p:sp>
          <p:nvSpPr>
            <p:cNvPr id="27" name="Rounded Rectangle 26"/>
            <p:cNvSpPr/>
            <p:nvPr/>
          </p:nvSpPr>
          <p:spPr>
            <a:xfrm>
              <a:off x="6650260" y="3269229"/>
              <a:ext cx="4167534" cy="1033999"/>
            </a:xfrm>
            <a:prstGeom prst="roundRect">
              <a:avLst>
                <a:gd name="adj" fmla="val 7192"/>
              </a:avLst>
            </a:prstGeom>
            <a:grp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500" b="1" smtClean="0">
                  <a:solidFill>
                    <a:srgbClr val="FFFFFF"/>
                  </a:solidFill>
                  <a:latin typeface="Open Sans" charset="0"/>
                  <a:ea typeface="Open Sans" charset="0"/>
                  <a:cs typeface="Open Sans" charset="0"/>
                </a:rPr>
                <a:t>Study Workspace</a:t>
              </a:r>
              <a:endParaRPr lang="en-US" sz="2500" b="1" dirty="0">
                <a:solidFill>
                  <a:srgbClr val="FFFFFF"/>
                </a:solidFill>
                <a:latin typeface="Open Sans" charset="0"/>
                <a:ea typeface="Open Sans" charset="0"/>
                <a:cs typeface="Open Sans" charset="0"/>
              </a:endParaRPr>
            </a:p>
          </p:txBody>
        </p:sp>
        <p:pic>
          <p:nvPicPr>
            <p:cNvPr id="10" name="Picture 9" title="Illustration of multiple hands pointing to objects on a table including a sheet of paper"/>
            <p:cNvPicPr>
              <a:picLocks noChangeAspect="1"/>
            </p:cNvPicPr>
            <p:nvPr/>
          </p:nvPicPr>
          <p:blipFill rotWithShape="1">
            <a:blip r:embed="rId6">
              <a:extLst>
                <a:ext uri="{28A0092B-C50C-407E-A947-70E740481C1C}">
                  <a14:useLocalDpi xmlns:a14="http://schemas.microsoft.com/office/drawing/2010/main"/>
                </a:ext>
              </a:extLst>
            </a:blip>
            <a:srcRect l="2363" t="6962" r="4156" b="6444"/>
            <a:stretch/>
          </p:blipFill>
          <p:spPr>
            <a:xfrm>
              <a:off x="6728663" y="3261602"/>
              <a:ext cx="1096054" cy="1015515"/>
            </a:xfrm>
            <a:prstGeom prst="rect">
              <a:avLst/>
            </a:prstGeom>
            <a:grpFill/>
            <a:ln>
              <a:noFill/>
            </a:ln>
          </p:spPr>
        </p:pic>
      </p:grpSp>
      <p:grpSp>
        <p:nvGrpSpPr>
          <p:cNvPr id="33" name="Group 32"/>
          <p:cNvGrpSpPr/>
          <p:nvPr/>
        </p:nvGrpSpPr>
        <p:grpSpPr>
          <a:xfrm>
            <a:off x="3558625" y="4804983"/>
            <a:ext cx="4638318" cy="1033999"/>
            <a:chOff x="3558625" y="4804983"/>
            <a:chExt cx="4638318" cy="1033999"/>
          </a:xfrm>
          <a:solidFill>
            <a:schemeClr val="accent6"/>
          </a:solidFill>
        </p:grpSpPr>
        <p:sp>
          <p:nvSpPr>
            <p:cNvPr id="28" name="Rounded Rectangle 27"/>
            <p:cNvSpPr/>
            <p:nvPr/>
          </p:nvSpPr>
          <p:spPr>
            <a:xfrm>
              <a:off x="3558625" y="4804983"/>
              <a:ext cx="4638318" cy="1033999"/>
            </a:xfrm>
            <a:prstGeom prst="roundRect">
              <a:avLst>
                <a:gd name="adj" fmla="val 7192"/>
              </a:avLst>
            </a:prstGeom>
            <a:grp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500" b="1" smtClean="0">
                  <a:solidFill>
                    <a:srgbClr val="FFFFFF"/>
                  </a:solidFill>
                  <a:latin typeface="Open Sans" charset="0"/>
                  <a:ea typeface="Open Sans" charset="0"/>
                  <a:cs typeface="Open Sans" charset="0"/>
                </a:rPr>
                <a:t>Assistive Technology</a:t>
              </a:r>
              <a:endParaRPr lang="en-US" sz="2500" b="1" dirty="0">
                <a:solidFill>
                  <a:srgbClr val="FFFFFF"/>
                </a:solidFill>
                <a:latin typeface="Open Sans" charset="0"/>
                <a:ea typeface="Open Sans" charset="0"/>
                <a:cs typeface="Open Sans" charset="0"/>
              </a:endParaRPr>
            </a:p>
          </p:txBody>
        </p:sp>
        <p:pic>
          <p:nvPicPr>
            <p:cNvPr id="7" name="Picture 6" title="Illustration of headphones, tablet, and notebook dropping in to box"/>
            <p:cNvPicPr>
              <a:picLocks noChangeAspect="1"/>
            </p:cNvPicPr>
            <p:nvPr/>
          </p:nvPicPr>
          <p:blipFill rotWithShape="1">
            <a:blip r:embed="rId7">
              <a:extLst>
                <a:ext uri="{28A0092B-C50C-407E-A947-70E740481C1C}">
                  <a14:useLocalDpi xmlns:a14="http://schemas.microsoft.com/office/drawing/2010/main"/>
                </a:ext>
              </a:extLst>
            </a:blip>
            <a:srcRect l="16054" t="2545" r="18735" b="25202"/>
            <a:stretch/>
          </p:blipFill>
          <p:spPr>
            <a:xfrm>
              <a:off x="3670601" y="4804983"/>
              <a:ext cx="905274" cy="1003064"/>
            </a:xfrm>
            <a:prstGeom prst="rect">
              <a:avLst/>
            </a:prstGeom>
            <a:grpFill/>
            <a:ln>
              <a:noFill/>
            </a:ln>
          </p:spPr>
        </p:pic>
      </p:gr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uk-UA" smtClean="0"/>
              <a:t>12</a:t>
            </a:fld>
            <a:endParaRPr lang="uk-UA"/>
          </a:p>
        </p:txBody>
      </p:sp>
    </p:spTree>
    <p:extLst>
      <p:ext uri="{BB962C8B-B14F-4D97-AF65-F5344CB8AC3E}">
        <p14:creationId xmlns:p14="http://schemas.microsoft.com/office/powerpoint/2010/main" val="17399661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Categories &amp; Attributes</a:t>
            </a:r>
            <a:endParaRPr lang="en-US" dirty="0"/>
          </a:p>
        </p:txBody>
      </p:sp>
      <p:grpSp>
        <p:nvGrpSpPr>
          <p:cNvPr id="42" name="Group 41"/>
          <p:cNvGrpSpPr/>
          <p:nvPr/>
        </p:nvGrpSpPr>
        <p:grpSpPr>
          <a:xfrm>
            <a:off x="2254214" y="1597225"/>
            <a:ext cx="3113434" cy="4664891"/>
            <a:chOff x="2028581" y="1594873"/>
            <a:chExt cx="3219059" cy="4664891"/>
          </a:xfrm>
        </p:grpSpPr>
        <p:grpSp>
          <p:nvGrpSpPr>
            <p:cNvPr id="34" name="Group 33"/>
            <p:cNvGrpSpPr/>
            <p:nvPr/>
          </p:nvGrpSpPr>
          <p:grpSpPr>
            <a:xfrm>
              <a:off x="2028581" y="1605521"/>
              <a:ext cx="3219059" cy="4654243"/>
              <a:chOff x="4527744" y="1810713"/>
              <a:chExt cx="2880221" cy="4179271"/>
            </a:xfrm>
          </p:grpSpPr>
          <p:sp>
            <p:nvSpPr>
              <p:cNvPr id="35" name="Rounded Rectangle 34"/>
              <p:cNvSpPr/>
              <p:nvPr/>
            </p:nvSpPr>
            <p:spPr>
              <a:xfrm>
                <a:off x="4530214" y="1813006"/>
                <a:ext cx="2877751" cy="4176978"/>
              </a:xfrm>
              <a:prstGeom prst="roundRect">
                <a:avLst>
                  <a:gd name="adj" fmla="val 6209"/>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800" dirty="0" smtClean="0">
                  <a:solidFill>
                    <a:schemeClr val="accent6"/>
                  </a:solidFill>
                  <a:latin typeface="Open Sans" charset="0"/>
                  <a:ea typeface="Open Sans" charset="0"/>
                  <a:cs typeface="Open Sans" charset="0"/>
                </a:endParaRPr>
              </a:p>
              <a:p>
                <a:endParaRPr lang="en-US" sz="1800" dirty="0">
                  <a:solidFill>
                    <a:schemeClr val="accent6"/>
                  </a:solidFill>
                  <a:latin typeface="Open Sans" charset="0"/>
                  <a:ea typeface="Open Sans" charset="0"/>
                  <a:cs typeface="Open Sans" charset="0"/>
                </a:endParaRPr>
              </a:p>
              <a:p>
                <a:endParaRPr lang="en-US" sz="1800" dirty="0">
                  <a:solidFill>
                    <a:schemeClr val="accent6"/>
                  </a:solidFill>
                  <a:latin typeface="Open Sans" charset="0"/>
                  <a:ea typeface="Open Sans" charset="0"/>
                  <a:cs typeface="Open Sans" charset="0"/>
                </a:endParaRPr>
              </a:p>
              <a:p>
                <a:pPr>
                  <a:spcAft>
                    <a:spcPts val="600"/>
                  </a:spcAft>
                </a:pPr>
                <a:r>
                  <a:rPr lang="en-US" b="1" dirty="0" smtClean="0">
                    <a:solidFill>
                      <a:schemeClr val="accent6"/>
                    </a:solidFill>
                    <a:latin typeface="Open Sans" charset="0"/>
                    <a:ea typeface="Open Sans" charset="0"/>
                    <a:cs typeface="Open Sans" charset="0"/>
                  </a:rPr>
                  <a:t>Diagnosis:</a:t>
                </a:r>
              </a:p>
              <a:p>
                <a:pPr marL="458788" lvl="5" indent="-171450">
                  <a:spcAft>
                    <a:spcPts val="600"/>
                  </a:spcAft>
                  <a:buClr>
                    <a:schemeClr val="accent6"/>
                  </a:buClr>
                  <a:buFont typeface="Arial" charset="0"/>
                  <a:buChar char="•"/>
                </a:pPr>
                <a:r>
                  <a:rPr lang="en-US" dirty="0" smtClean="0">
                    <a:solidFill>
                      <a:schemeClr val="accent6"/>
                    </a:solidFill>
                    <a:latin typeface="Open Sans" charset="0"/>
                    <a:ea typeface="Open Sans" charset="0"/>
                    <a:cs typeface="Open Sans" charset="0"/>
                  </a:rPr>
                  <a:t>None or Not applicable</a:t>
                </a:r>
              </a:p>
              <a:p>
                <a:pPr marL="458788" lvl="5" indent="-171450">
                  <a:spcAft>
                    <a:spcPts val="600"/>
                  </a:spcAft>
                  <a:buClr>
                    <a:schemeClr val="accent6"/>
                  </a:buClr>
                  <a:buFont typeface="Arial" charset="0"/>
                  <a:buChar char="•"/>
                </a:pPr>
                <a:r>
                  <a:rPr lang="en-US" dirty="0" smtClean="0">
                    <a:solidFill>
                      <a:schemeClr val="accent6"/>
                    </a:solidFill>
                    <a:latin typeface="Open Sans" charset="0"/>
                    <a:ea typeface="Open Sans" charset="0"/>
                    <a:cs typeface="Open Sans" charset="0"/>
                  </a:rPr>
                  <a:t>Early or late</a:t>
                </a:r>
              </a:p>
              <a:p>
                <a:pPr marL="458788" lvl="5" indent="-171450">
                  <a:spcAft>
                    <a:spcPts val="600"/>
                  </a:spcAft>
                  <a:buClr>
                    <a:schemeClr val="accent6"/>
                  </a:buClr>
                  <a:buFont typeface="Arial" charset="0"/>
                  <a:buChar char="•"/>
                </a:pPr>
                <a:r>
                  <a:rPr lang="en-US" dirty="0" smtClean="0">
                    <a:solidFill>
                      <a:schemeClr val="accent6"/>
                    </a:solidFill>
                    <a:latin typeface="Open Sans" charset="0"/>
                    <a:ea typeface="Open Sans" charset="0"/>
                    <a:cs typeface="Open Sans" charset="0"/>
                  </a:rPr>
                  <a:t>(In)correct</a:t>
                </a:r>
              </a:p>
              <a:p>
                <a:pPr>
                  <a:spcAft>
                    <a:spcPts val="600"/>
                  </a:spcAft>
                  <a:buClr>
                    <a:schemeClr val="accent6"/>
                  </a:buClr>
                </a:pPr>
                <a:r>
                  <a:rPr lang="en-US" b="1" dirty="0" smtClean="0">
                    <a:solidFill>
                      <a:schemeClr val="accent6"/>
                    </a:solidFill>
                    <a:latin typeface="Open Sans" charset="0"/>
                    <a:ea typeface="Open Sans" charset="0"/>
                    <a:cs typeface="Open Sans" charset="0"/>
                  </a:rPr>
                  <a:t>Learning Tools: </a:t>
                </a:r>
                <a:endParaRPr lang="en-US" b="1" dirty="0">
                  <a:solidFill>
                    <a:schemeClr val="accent6"/>
                  </a:solidFill>
                  <a:latin typeface="Open Sans" charset="0"/>
                  <a:ea typeface="Open Sans" charset="0"/>
                  <a:cs typeface="Open Sans" charset="0"/>
                </a:endParaRPr>
              </a:p>
              <a:p>
                <a:pPr marL="458788" indent="-171450">
                  <a:spcAft>
                    <a:spcPts val="600"/>
                  </a:spcAft>
                  <a:buClr>
                    <a:schemeClr val="accent6"/>
                  </a:buClr>
                  <a:buFont typeface="Arial" charset="0"/>
                  <a:buChar char="•"/>
                </a:pPr>
                <a:r>
                  <a:rPr lang="en-US" dirty="0" smtClean="0">
                    <a:solidFill>
                      <a:schemeClr val="accent6"/>
                    </a:solidFill>
                    <a:latin typeface="Open Sans" charset="0"/>
                    <a:ea typeface="Open Sans" charset="0"/>
                    <a:cs typeface="Open Sans" charset="0"/>
                  </a:rPr>
                  <a:t>Not accommodated</a:t>
                </a:r>
              </a:p>
              <a:p>
                <a:pPr marL="458788" indent="-171450">
                  <a:spcAft>
                    <a:spcPts val="600"/>
                  </a:spcAft>
                  <a:buClr>
                    <a:schemeClr val="accent6"/>
                  </a:buClr>
                  <a:buFont typeface="Arial" charset="0"/>
                  <a:buChar char="•"/>
                </a:pPr>
                <a:r>
                  <a:rPr lang="en-US" dirty="0" smtClean="0">
                    <a:solidFill>
                      <a:schemeClr val="accent6"/>
                    </a:solidFill>
                    <a:latin typeface="Open Sans" charset="0"/>
                    <a:ea typeface="Open Sans" charset="0"/>
                    <a:cs typeface="Open Sans" charset="0"/>
                  </a:rPr>
                  <a:t>Tactile graphics</a:t>
                </a:r>
              </a:p>
              <a:p>
                <a:pPr marL="458788" indent="-171450">
                  <a:spcAft>
                    <a:spcPts val="600"/>
                  </a:spcAft>
                  <a:buClr>
                    <a:schemeClr val="accent6"/>
                  </a:buClr>
                  <a:buFont typeface="Arial" charset="0"/>
                  <a:buChar char="•"/>
                </a:pPr>
                <a:r>
                  <a:rPr lang="en-US" dirty="0" smtClean="0">
                    <a:solidFill>
                      <a:schemeClr val="accent6"/>
                    </a:solidFill>
                    <a:latin typeface="Open Sans" charset="0"/>
                    <a:ea typeface="Open Sans" charset="0"/>
                    <a:cs typeface="Open Sans" charset="0"/>
                  </a:rPr>
                  <a:t>Literacy software</a:t>
                </a:r>
              </a:p>
              <a:p>
                <a:pPr marL="458788" indent="-171450">
                  <a:spcAft>
                    <a:spcPts val="600"/>
                  </a:spcAft>
                  <a:buClr>
                    <a:schemeClr val="accent6"/>
                  </a:buClr>
                  <a:buFont typeface="Arial" charset="0"/>
                  <a:buChar char="•"/>
                </a:pPr>
                <a:r>
                  <a:rPr lang="en-US" dirty="0" smtClean="0">
                    <a:solidFill>
                      <a:schemeClr val="accent6"/>
                    </a:solidFill>
                    <a:latin typeface="Open Sans" charset="0"/>
                    <a:ea typeface="Open Sans" charset="0"/>
                    <a:cs typeface="Open Sans" charset="0"/>
                  </a:rPr>
                  <a:t>Adaptive instruction, etc.</a:t>
                </a:r>
              </a:p>
              <a:p>
                <a:pPr>
                  <a:spcAft>
                    <a:spcPts val="600"/>
                  </a:spcAft>
                  <a:buClr>
                    <a:schemeClr val="accent6"/>
                  </a:buClr>
                </a:pPr>
                <a:r>
                  <a:rPr lang="en-US" b="1" dirty="0" smtClean="0">
                    <a:solidFill>
                      <a:schemeClr val="accent6"/>
                    </a:solidFill>
                    <a:latin typeface="Open Sans" charset="0"/>
                    <a:ea typeface="Open Sans" charset="0"/>
                    <a:cs typeface="Open Sans" charset="0"/>
                  </a:rPr>
                  <a:t>College Preparedness:</a:t>
                </a:r>
              </a:p>
              <a:p>
                <a:pPr marL="458788" indent="-171450">
                  <a:spcAft>
                    <a:spcPts val="600"/>
                  </a:spcAft>
                  <a:buClr>
                    <a:schemeClr val="accent6"/>
                  </a:buClr>
                  <a:buFont typeface="Arial" charset="0"/>
                  <a:buChar char="•"/>
                </a:pPr>
                <a:r>
                  <a:rPr lang="en-US" dirty="0" smtClean="0">
                    <a:solidFill>
                      <a:schemeClr val="accent6"/>
                    </a:solidFill>
                    <a:latin typeface="Open Sans" charset="0"/>
                    <a:ea typeface="Open Sans" charset="0"/>
                    <a:cs typeface="Open Sans" charset="0"/>
                  </a:rPr>
                  <a:t>(Not) Aware of disability</a:t>
                </a:r>
              </a:p>
              <a:p>
                <a:pPr marL="458788" indent="-171450">
                  <a:spcAft>
                    <a:spcPts val="600"/>
                  </a:spcAft>
                  <a:buClr>
                    <a:schemeClr val="accent6"/>
                  </a:buClr>
                  <a:buFont typeface="Arial" charset="0"/>
                  <a:buChar char="•"/>
                </a:pPr>
                <a:r>
                  <a:rPr lang="en-US" dirty="0" smtClean="0">
                    <a:solidFill>
                      <a:schemeClr val="accent6"/>
                    </a:solidFill>
                    <a:latin typeface="Open Sans" charset="0"/>
                    <a:ea typeface="Open Sans" charset="0"/>
                    <a:cs typeface="Open Sans" charset="0"/>
                  </a:rPr>
                  <a:t>(Not) Aware of assistive tools and techniques</a:t>
                </a:r>
              </a:p>
            </p:txBody>
          </p:sp>
          <p:sp>
            <p:nvSpPr>
              <p:cNvPr id="36" name="Round Same Side Corner Rectangle 35"/>
              <p:cNvSpPr/>
              <p:nvPr/>
            </p:nvSpPr>
            <p:spPr>
              <a:xfrm>
                <a:off x="4527744" y="1810713"/>
                <a:ext cx="2877751" cy="826943"/>
              </a:xfrm>
              <a:prstGeom prst="round2Same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800" b="1" dirty="0" smtClean="0">
                    <a:solidFill>
                      <a:srgbClr val="FFFFFF"/>
                    </a:solidFill>
                    <a:latin typeface="Open Sans" charset="0"/>
                    <a:ea typeface="Open Sans" charset="0"/>
                    <a:cs typeface="Open Sans" charset="0"/>
                  </a:rPr>
                  <a:t>K-12 Experience</a:t>
                </a:r>
              </a:p>
            </p:txBody>
          </p:sp>
        </p:grpSp>
        <p:pic>
          <p:nvPicPr>
            <p:cNvPr id="21" name="Picture 20" title="Illustration of school building"/>
            <p:cNvPicPr>
              <a:picLocks noChangeAspect="1"/>
            </p:cNvPicPr>
            <p:nvPr/>
          </p:nvPicPr>
          <p:blipFill rotWithShape="1">
            <a:blip r:embed="rId3">
              <a:extLst>
                <a:ext uri="{28A0092B-C50C-407E-A947-70E740481C1C}">
                  <a14:useLocalDpi xmlns:a14="http://schemas.microsoft.com/office/drawing/2010/main"/>
                </a:ext>
              </a:extLst>
            </a:blip>
            <a:srcRect l="35954" t="19414" r="-1049" b="19188"/>
            <a:stretch/>
          </p:blipFill>
          <p:spPr>
            <a:xfrm>
              <a:off x="2188286" y="1594873"/>
              <a:ext cx="1075899" cy="871507"/>
            </a:xfrm>
            <a:prstGeom prst="rect">
              <a:avLst/>
            </a:prstGeom>
            <a:noFill/>
            <a:ln>
              <a:noFill/>
            </a:ln>
          </p:spPr>
        </p:pic>
      </p:grpSp>
      <p:grpSp>
        <p:nvGrpSpPr>
          <p:cNvPr id="43" name="Group 42"/>
          <p:cNvGrpSpPr/>
          <p:nvPr/>
        </p:nvGrpSpPr>
        <p:grpSpPr>
          <a:xfrm>
            <a:off x="6597238" y="1607873"/>
            <a:ext cx="3092329" cy="4654243"/>
            <a:chOff x="6858495" y="1605521"/>
            <a:chExt cx="3092329" cy="4654243"/>
          </a:xfrm>
        </p:grpSpPr>
        <p:grpSp>
          <p:nvGrpSpPr>
            <p:cNvPr id="38" name="Group 37"/>
            <p:cNvGrpSpPr/>
            <p:nvPr/>
          </p:nvGrpSpPr>
          <p:grpSpPr>
            <a:xfrm>
              <a:off x="6858495" y="1605521"/>
              <a:ext cx="3092329" cy="4654243"/>
              <a:chOff x="4527744" y="1810713"/>
              <a:chExt cx="2880221" cy="4179271"/>
            </a:xfrm>
          </p:grpSpPr>
          <p:sp>
            <p:nvSpPr>
              <p:cNvPr id="39" name="Rounded Rectangle 38"/>
              <p:cNvSpPr/>
              <p:nvPr/>
            </p:nvSpPr>
            <p:spPr>
              <a:xfrm>
                <a:off x="4530214" y="1813006"/>
                <a:ext cx="2877751" cy="4176978"/>
              </a:xfrm>
              <a:prstGeom prst="roundRect">
                <a:avLst>
                  <a:gd name="adj" fmla="val 6209"/>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800" dirty="0" smtClean="0">
                  <a:solidFill>
                    <a:schemeClr val="accent6"/>
                  </a:solidFill>
                  <a:latin typeface="Open Sans" charset="0"/>
                  <a:ea typeface="Open Sans" charset="0"/>
                  <a:cs typeface="Open Sans" charset="0"/>
                </a:endParaRPr>
              </a:p>
              <a:p>
                <a:endParaRPr lang="en-US" sz="1800" dirty="0">
                  <a:solidFill>
                    <a:schemeClr val="accent6"/>
                  </a:solidFill>
                  <a:latin typeface="Open Sans" charset="0"/>
                  <a:ea typeface="Open Sans" charset="0"/>
                  <a:cs typeface="Open Sans" charset="0"/>
                </a:endParaRPr>
              </a:p>
              <a:p>
                <a:endParaRPr lang="en-US" sz="1800" dirty="0">
                  <a:solidFill>
                    <a:schemeClr val="accent6"/>
                  </a:solidFill>
                  <a:latin typeface="Open Sans" charset="0"/>
                  <a:ea typeface="Open Sans" charset="0"/>
                  <a:cs typeface="Open Sans" charset="0"/>
                </a:endParaRPr>
              </a:p>
              <a:p>
                <a:pPr>
                  <a:spcAft>
                    <a:spcPts val="600"/>
                  </a:spcAft>
                </a:pPr>
                <a:r>
                  <a:rPr lang="en-US" sz="1600" b="1" dirty="0" smtClean="0">
                    <a:solidFill>
                      <a:schemeClr val="accent6"/>
                    </a:solidFill>
                    <a:latin typeface="Open Sans" charset="0"/>
                    <a:ea typeface="Open Sans" charset="0"/>
                    <a:cs typeface="Open Sans" charset="0"/>
                  </a:rPr>
                  <a:t>Family:</a:t>
                </a:r>
              </a:p>
              <a:p>
                <a:pPr marL="458788" lvl="5" indent="-171450">
                  <a:spcAft>
                    <a:spcPts val="600"/>
                  </a:spcAft>
                  <a:buClr>
                    <a:schemeClr val="accent6"/>
                  </a:buClr>
                  <a:buFont typeface="Arial" charset="0"/>
                  <a:buChar char="•"/>
                </a:pPr>
                <a:r>
                  <a:rPr lang="en-US" sz="1600" dirty="0" smtClean="0">
                    <a:solidFill>
                      <a:schemeClr val="accent6"/>
                    </a:solidFill>
                    <a:latin typeface="Open Sans" charset="0"/>
                    <a:ea typeface="Open Sans" charset="0"/>
                    <a:cs typeface="Open Sans" charset="0"/>
                  </a:rPr>
                  <a:t>Helpful or harmful</a:t>
                </a:r>
              </a:p>
              <a:p>
                <a:pPr marL="458788" lvl="5" indent="-171450">
                  <a:spcAft>
                    <a:spcPts val="600"/>
                  </a:spcAft>
                  <a:buClr>
                    <a:schemeClr val="accent6"/>
                  </a:buClr>
                  <a:buFont typeface="Arial" charset="0"/>
                  <a:buChar char="•"/>
                </a:pPr>
                <a:r>
                  <a:rPr lang="en-US" sz="1600" dirty="0" smtClean="0">
                    <a:solidFill>
                      <a:schemeClr val="accent6"/>
                    </a:solidFill>
                    <a:latin typeface="Open Sans" charset="0"/>
                    <a:ea typeface="Open Sans" charset="0"/>
                    <a:cs typeface="Open Sans" charset="0"/>
                  </a:rPr>
                  <a:t>(Not) Knowledgeable</a:t>
                </a:r>
                <a:br>
                  <a:rPr lang="en-US" sz="1600" dirty="0" smtClean="0">
                    <a:solidFill>
                      <a:schemeClr val="accent6"/>
                    </a:solidFill>
                    <a:latin typeface="Open Sans" charset="0"/>
                    <a:ea typeface="Open Sans" charset="0"/>
                    <a:cs typeface="Open Sans" charset="0"/>
                  </a:rPr>
                </a:br>
                <a:endParaRPr lang="en-US" sz="1600" dirty="0" smtClean="0">
                  <a:solidFill>
                    <a:schemeClr val="accent6"/>
                  </a:solidFill>
                  <a:latin typeface="Open Sans" charset="0"/>
                  <a:ea typeface="Open Sans" charset="0"/>
                  <a:cs typeface="Open Sans" charset="0"/>
                </a:endParaRPr>
              </a:p>
              <a:p>
                <a:pPr>
                  <a:spcAft>
                    <a:spcPts val="600"/>
                  </a:spcAft>
                  <a:buClr>
                    <a:schemeClr val="accent6"/>
                  </a:buClr>
                </a:pPr>
                <a:r>
                  <a:rPr lang="en-US" sz="1600" b="1" dirty="0" smtClean="0">
                    <a:solidFill>
                      <a:schemeClr val="accent6"/>
                    </a:solidFill>
                    <a:latin typeface="Open Sans" charset="0"/>
                    <a:ea typeface="Open Sans" charset="0"/>
                    <a:cs typeface="Open Sans" charset="0"/>
                  </a:rPr>
                  <a:t>Disability Organizations: </a:t>
                </a:r>
                <a:endParaRPr lang="en-US" sz="1600" b="1" dirty="0">
                  <a:solidFill>
                    <a:schemeClr val="accent6"/>
                  </a:solidFill>
                  <a:latin typeface="Open Sans" charset="0"/>
                  <a:ea typeface="Open Sans" charset="0"/>
                  <a:cs typeface="Open Sans" charset="0"/>
                </a:endParaRPr>
              </a:p>
              <a:p>
                <a:pPr marL="458788" indent="-171450">
                  <a:spcAft>
                    <a:spcPts val="600"/>
                  </a:spcAft>
                  <a:buClr>
                    <a:schemeClr val="accent6"/>
                  </a:buClr>
                  <a:buFont typeface="Arial" charset="0"/>
                  <a:buChar char="•"/>
                </a:pPr>
                <a:r>
                  <a:rPr lang="en-US" sz="1600" dirty="0" smtClean="0">
                    <a:solidFill>
                      <a:schemeClr val="accent6"/>
                    </a:solidFill>
                    <a:latin typeface="Open Sans" charset="0"/>
                    <a:ea typeface="Open Sans" charset="0"/>
                    <a:cs typeface="Open Sans" charset="0"/>
                  </a:rPr>
                  <a:t>(Not) Affiliated</a:t>
                </a:r>
              </a:p>
              <a:p>
                <a:pPr marL="458788" indent="-171450">
                  <a:spcAft>
                    <a:spcPts val="600"/>
                  </a:spcAft>
                  <a:buClr>
                    <a:schemeClr val="accent6"/>
                  </a:buClr>
                  <a:buFont typeface="Arial" charset="0"/>
                  <a:buChar char="•"/>
                </a:pPr>
                <a:r>
                  <a:rPr lang="en-US" sz="1600" dirty="0" smtClean="0">
                    <a:solidFill>
                      <a:schemeClr val="accent6"/>
                    </a:solidFill>
                    <a:latin typeface="Open Sans" charset="0"/>
                    <a:ea typeface="Open Sans" charset="0"/>
                    <a:cs typeface="Open Sans" charset="0"/>
                  </a:rPr>
                  <a:t>(Do not) Utilize</a:t>
                </a:r>
                <a:br>
                  <a:rPr lang="en-US" sz="1600" dirty="0" smtClean="0">
                    <a:solidFill>
                      <a:schemeClr val="accent6"/>
                    </a:solidFill>
                    <a:latin typeface="Open Sans" charset="0"/>
                    <a:ea typeface="Open Sans" charset="0"/>
                    <a:cs typeface="Open Sans" charset="0"/>
                  </a:rPr>
                </a:br>
                <a:endParaRPr lang="en-US" sz="1600" dirty="0" smtClean="0">
                  <a:solidFill>
                    <a:schemeClr val="accent6"/>
                  </a:solidFill>
                  <a:latin typeface="Open Sans" charset="0"/>
                  <a:ea typeface="Open Sans" charset="0"/>
                  <a:cs typeface="Open Sans" charset="0"/>
                </a:endParaRPr>
              </a:p>
              <a:p>
                <a:pPr>
                  <a:spcAft>
                    <a:spcPts val="600"/>
                  </a:spcAft>
                  <a:buClr>
                    <a:schemeClr val="accent6"/>
                  </a:buClr>
                </a:pPr>
                <a:r>
                  <a:rPr lang="en-US" sz="1600" b="1" dirty="0" smtClean="0">
                    <a:solidFill>
                      <a:schemeClr val="accent6"/>
                    </a:solidFill>
                    <a:latin typeface="Open Sans" charset="0"/>
                    <a:ea typeface="Open Sans" charset="0"/>
                    <a:cs typeface="Open Sans" charset="0"/>
                  </a:rPr>
                  <a:t>Disability Office:</a:t>
                </a:r>
              </a:p>
              <a:p>
                <a:pPr marL="458788" indent="-171450">
                  <a:spcAft>
                    <a:spcPts val="600"/>
                  </a:spcAft>
                  <a:buClr>
                    <a:schemeClr val="accent6"/>
                  </a:buClr>
                  <a:buFont typeface="Arial" charset="0"/>
                  <a:buChar char="•"/>
                </a:pPr>
                <a:r>
                  <a:rPr lang="en-US" sz="1600" dirty="0" smtClean="0">
                    <a:solidFill>
                      <a:schemeClr val="accent6"/>
                    </a:solidFill>
                    <a:latin typeface="Open Sans" charset="0"/>
                    <a:ea typeface="Open Sans" charset="0"/>
                    <a:cs typeface="Open Sans" charset="0"/>
                  </a:rPr>
                  <a:t>(Not) Aware</a:t>
                </a:r>
              </a:p>
              <a:p>
                <a:pPr marL="458788" indent="-171450">
                  <a:spcAft>
                    <a:spcPts val="600"/>
                  </a:spcAft>
                  <a:buClr>
                    <a:schemeClr val="accent6"/>
                  </a:buClr>
                  <a:buFont typeface="Arial" charset="0"/>
                  <a:buChar char="•"/>
                </a:pPr>
                <a:r>
                  <a:rPr lang="en-US" sz="1600" dirty="0" smtClean="0">
                    <a:solidFill>
                      <a:schemeClr val="accent6"/>
                    </a:solidFill>
                    <a:latin typeface="Open Sans" charset="0"/>
                    <a:ea typeface="Open Sans" charset="0"/>
                    <a:cs typeface="Open Sans" charset="0"/>
                  </a:rPr>
                  <a:t>(Not) Helpful</a:t>
                </a:r>
              </a:p>
            </p:txBody>
          </p:sp>
          <p:sp>
            <p:nvSpPr>
              <p:cNvPr id="40" name="Round Same Side Corner Rectangle 39"/>
              <p:cNvSpPr/>
              <p:nvPr/>
            </p:nvSpPr>
            <p:spPr>
              <a:xfrm>
                <a:off x="4527744" y="1810713"/>
                <a:ext cx="2877751" cy="826943"/>
              </a:xfrm>
              <a:prstGeom prst="round2Same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800" b="1" smtClean="0">
                    <a:solidFill>
                      <a:srgbClr val="FFFFFF"/>
                    </a:solidFill>
                    <a:latin typeface="Open Sans" charset="0"/>
                    <a:ea typeface="Open Sans" charset="0"/>
                    <a:cs typeface="Open Sans" charset="0"/>
                  </a:rPr>
                  <a:t>Social Network</a:t>
                </a:r>
                <a:endParaRPr lang="en-US" sz="1800" b="1" dirty="0" smtClean="0">
                  <a:solidFill>
                    <a:srgbClr val="FFFFFF"/>
                  </a:solidFill>
                  <a:latin typeface="Open Sans" charset="0"/>
                  <a:ea typeface="Open Sans" charset="0"/>
                  <a:cs typeface="Open Sans" charset="0"/>
                </a:endParaRPr>
              </a:p>
            </p:txBody>
          </p:sp>
        </p:grpSp>
        <p:pic>
          <p:nvPicPr>
            <p:cNvPr id="25" name="Picture 24" title="Diverse hands in huddle one on top of another"/>
            <p:cNvPicPr>
              <a:picLocks noChangeAspect="1"/>
            </p:cNvPicPr>
            <p:nvPr/>
          </p:nvPicPr>
          <p:blipFill rotWithShape="1">
            <a:blip r:embed="rId4">
              <a:extLst>
                <a:ext uri="{28A0092B-C50C-407E-A947-70E740481C1C}">
                  <a14:useLocalDpi xmlns:a14="http://schemas.microsoft.com/office/drawing/2010/main"/>
                </a:ext>
              </a:extLst>
            </a:blip>
            <a:srcRect l="8274" t="8925" r="8128" b="12138"/>
            <a:stretch/>
          </p:blipFill>
          <p:spPr>
            <a:xfrm>
              <a:off x="6927925" y="1665585"/>
              <a:ext cx="933576" cy="800795"/>
            </a:xfrm>
            <a:prstGeom prst="rect">
              <a:avLst/>
            </a:prstGeom>
            <a:noFill/>
            <a:ln>
              <a:noFill/>
            </a:ln>
          </p:spPr>
        </p:pic>
      </p:gr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uk-UA" smtClean="0"/>
              <a:t>13</a:t>
            </a:fld>
            <a:endParaRPr lang="uk-UA"/>
          </a:p>
        </p:txBody>
      </p:sp>
    </p:spTree>
    <p:extLst>
      <p:ext uri="{BB962C8B-B14F-4D97-AF65-F5344CB8AC3E}">
        <p14:creationId xmlns:p14="http://schemas.microsoft.com/office/powerpoint/2010/main" val="194317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Categories &amp; Attributes (cont’d)</a:t>
            </a:r>
            <a:endParaRPr lang="en-US" dirty="0"/>
          </a:p>
        </p:txBody>
      </p:sp>
      <p:grpSp>
        <p:nvGrpSpPr>
          <p:cNvPr id="28" name="Group 27"/>
          <p:cNvGrpSpPr/>
          <p:nvPr/>
        </p:nvGrpSpPr>
        <p:grpSpPr>
          <a:xfrm>
            <a:off x="867702" y="1661098"/>
            <a:ext cx="3091105" cy="4179271"/>
            <a:chOff x="4527744" y="1810713"/>
            <a:chExt cx="2880221" cy="4179271"/>
          </a:xfrm>
        </p:grpSpPr>
        <p:sp>
          <p:nvSpPr>
            <p:cNvPr id="29" name="Rounded Rectangle 28"/>
            <p:cNvSpPr/>
            <p:nvPr/>
          </p:nvSpPr>
          <p:spPr>
            <a:xfrm>
              <a:off x="4530214" y="1813006"/>
              <a:ext cx="2877751" cy="4176978"/>
            </a:xfrm>
            <a:prstGeom prst="roundRect">
              <a:avLst>
                <a:gd name="adj" fmla="val 6209"/>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800" dirty="0" smtClean="0">
                <a:solidFill>
                  <a:schemeClr val="accent6"/>
                </a:solidFill>
                <a:latin typeface="Open Sans" charset="0"/>
                <a:ea typeface="Open Sans" charset="0"/>
                <a:cs typeface="Open Sans" charset="0"/>
              </a:endParaRPr>
            </a:p>
            <a:p>
              <a:endParaRPr lang="en-US" sz="1800" dirty="0">
                <a:solidFill>
                  <a:schemeClr val="accent6"/>
                </a:solidFill>
                <a:latin typeface="Open Sans" charset="0"/>
                <a:ea typeface="Open Sans" charset="0"/>
                <a:cs typeface="Open Sans" charset="0"/>
              </a:endParaRPr>
            </a:p>
            <a:p>
              <a:endParaRPr lang="en-US" sz="1800" dirty="0">
                <a:solidFill>
                  <a:schemeClr val="accent6"/>
                </a:solidFill>
                <a:latin typeface="Open Sans" charset="0"/>
                <a:ea typeface="Open Sans" charset="0"/>
                <a:cs typeface="Open Sans" charset="0"/>
              </a:endParaRPr>
            </a:p>
            <a:p>
              <a:pPr>
                <a:spcAft>
                  <a:spcPts val="600"/>
                </a:spcAft>
              </a:pPr>
              <a:r>
                <a:rPr lang="en-US" sz="1600" b="1" dirty="0" smtClean="0">
                  <a:solidFill>
                    <a:schemeClr val="accent6"/>
                  </a:solidFill>
                  <a:latin typeface="Open Sans" charset="0"/>
                  <a:ea typeface="Open Sans" charset="0"/>
                  <a:cs typeface="Open Sans" charset="0"/>
                </a:rPr>
                <a:t>Self-Advocacy:</a:t>
              </a:r>
            </a:p>
            <a:p>
              <a:pPr marL="458788" lvl="5" indent="-171450">
                <a:spcAft>
                  <a:spcPts val="600"/>
                </a:spcAft>
                <a:buClr>
                  <a:schemeClr val="accent6"/>
                </a:buClr>
                <a:buFont typeface="Arial" charset="0"/>
                <a:buChar char="•"/>
              </a:pPr>
              <a:r>
                <a:rPr lang="en-US" sz="1600" dirty="0" smtClean="0">
                  <a:solidFill>
                    <a:schemeClr val="accent6"/>
                  </a:solidFill>
                  <a:latin typeface="Open Sans" charset="0"/>
                  <a:ea typeface="Open Sans" charset="0"/>
                  <a:cs typeface="Open Sans" charset="0"/>
                </a:rPr>
                <a:t>(Do not) Have</a:t>
              </a:r>
            </a:p>
            <a:p>
              <a:pPr marL="458788" lvl="5" indent="-171450">
                <a:spcAft>
                  <a:spcPts val="600"/>
                </a:spcAft>
                <a:buClr>
                  <a:schemeClr val="accent6"/>
                </a:buClr>
                <a:buFont typeface="Arial" charset="0"/>
                <a:buChar char="•"/>
              </a:pPr>
              <a:r>
                <a:rPr lang="en-US" sz="1600" dirty="0" smtClean="0">
                  <a:solidFill>
                    <a:schemeClr val="accent6"/>
                  </a:solidFill>
                  <a:latin typeface="Open Sans" charset="0"/>
                  <a:ea typeface="Open Sans" charset="0"/>
                  <a:cs typeface="Open Sans" charset="0"/>
                </a:rPr>
                <a:t>(Do not) Use</a:t>
              </a:r>
            </a:p>
            <a:p>
              <a:pPr>
                <a:spcAft>
                  <a:spcPts val="600"/>
                </a:spcAft>
                <a:buClr>
                  <a:schemeClr val="accent6"/>
                </a:buClr>
              </a:pPr>
              <a:r>
                <a:rPr lang="en-US" sz="1600" b="1" dirty="0" smtClean="0">
                  <a:solidFill>
                    <a:schemeClr val="accent6"/>
                  </a:solidFill>
                  <a:latin typeface="Open Sans" charset="0"/>
                  <a:ea typeface="Open Sans" charset="0"/>
                  <a:cs typeface="Open Sans" charset="0"/>
                </a:rPr>
                <a:t>Effectiveness: </a:t>
              </a:r>
              <a:endParaRPr lang="en-US" sz="1600" b="1" dirty="0">
                <a:solidFill>
                  <a:schemeClr val="accent6"/>
                </a:solidFill>
                <a:latin typeface="Open Sans" charset="0"/>
                <a:ea typeface="Open Sans" charset="0"/>
                <a:cs typeface="Open Sans" charset="0"/>
              </a:endParaRPr>
            </a:p>
            <a:p>
              <a:pPr marL="458788" indent="-171450">
                <a:spcAft>
                  <a:spcPts val="600"/>
                </a:spcAft>
                <a:buClr>
                  <a:schemeClr val="accent6"/>
                </a:buClr>
                <a:buFont typeface="Arial" charset="0"/>
                <a:buChar char="•"/>
              </a:pPr>
              <a:r>
                <a:rPr lang="en-US" sz="1600" dirty="0" smtClean="0">
                  <a:solidFill>
                    <a:schemeClr val="accent6"/>
                  </a:solidFill>
                  <a:latin typeface="Open Sans" charset="0"/>
                  <a:ea typeface="Open Sans" charset="0"/>
                  <a:cs typeface="Open Sans" charset="0"/>
                </a:rPr>
                <a:t>(Not) Helpful</a:t>
              </a:r>
            </a:p>
            <a:p>
              <a:pPr marL="458788" indent="-171450">
                <a:spcAft>
                  <a:spcPts val="600"/>
                </a:spcAft>
                <a:buClr>
                  <a:schemeClr val="accent6"/>
                </a:buClr>
                <a:buFont typeface="Arial" charset="0"/>
                <a:buChar char="•"/>
              </a:pPr>
              <a:r>
                <a:rPr lang="en-US" sz="1600" dirty="0" smtClean="0">
                  <a:solidFill>
                    <a:schemeClr val="accent6"/>
                  </a:solidFill>
                  <a:latin typeface="Open Sans" charset="0"/>
                  <a:ea typeface="Open Sans" charset="0"/>
                  <a:cs typeface="Open Sans" charset="0"/>
                </a:rPr>
                <a:t>(Not) Sufficient</a:t>
              </a:r>
              <a:endParaRPr lang="en-US" sz="1600" dirty="0">
                <a:solidFill>
                  <a:schemeClr val="accent6"/>
                </a:solidFill>
                <a:latin typeface="Open Sans" charset="0"/>
                <a:ea typeface="Open Sans" charset="0"/>
                <a:cs typeface="Open Sans" charset="0"/>
              </a:endParaRPr>
            </a:p>
            <a:p>
              <a:pPr>
                <a:spcAft>
                  <a:spcPts val="600"/>
                </a:spcAft>
                <a:buClr>
                  <a:schemeClr val="accent6"/>
                </a:buClr>
              </a:pPr>
              <a:r>
                <a:rPr lang="en-US" sz="1600" b="1" dirty="0" smtClean="0">
                  <a:solidFill>
                    <a:schemeClr val="accent6"/>
                  </a:solidFill>
                  <a:latin typeface="Open Sans" charset="0"/>
                  <a:ea typeface="Open Sans" charset="0"/>
                  <a:cs typeface="Open Sans" charset="0"/>
                </a:rPr>
                <a:t>Types:</a:t>
              </a:r>
            </a:p>
            <a:p>
              <a:pPr marL="458788" indent="-171450">
                <a:spcAft>
                  <a:spcPts val="600"/>
                </a:spcAft>
                <a:buClr>
                  <a:schemeClr val="accent6"/>
                </a:buClr>
                <a:buFont typeface="Arial" charset="0"/>
                <a:buChar char="•"/>
              </a:pPr>
              <a:r>
                <a:rPr lang="en-US" sz="1600" dirty="0" smtClean="0">
                  <a:solidFill>
                    <a:schemeClr val="accent6"/>
                  </a:solidFill>
                  <a:latin typeface="Open Sans" charset="0"/>
                  <a:ea typeface="Open Sans" charset="0"/>
                  <a:cs typeface="Open Sans" charset="0"/>
                </a:rPr>
                <a:t>Extra time on tests</a:t>
              </a:r>
            </a:p>
            <a:p>
              <a:pPr marL="458788" indent="-171450">
                <a:spcAft>
                  <a:spcPts val="600"/>
                </a:spcAft>
                <a:buClr>
                  <a:schemeClr val="accent6"/>
                </a:buClr>
                <a:buFont typeface="Arial" charset="0"/>
                <a:buChar char="•"/>
              </a:pPr>
              <a:r>
                <a:rPr lang="en-US" sz="1600" dirty="0" smtClean="0">
                  <a:solidFill>
                    <a:schemeClr val="accent6"/>
                  </a:solidFill>
                  <a:latin typeface="Open Sans" charset="0"/>
                  <a:ea typeface="Open Sans" charset="0"/>
                  <a:cs typeface="Open Sans" charset="0"/>
                </a:rPr>
                <a:t>Student </a:t>
              </a:r>
              <a:r>
                <a:rPr lang="en-US" sz="1600" dirty="0" err="1" smtClean="0">
                  <a:solidFill>
                    <a:schemeClr val="accent6"/>
                  </a:solidFill>
                  <a:latin typeface="Open Sans" charset="0"/>
                  <a:ea typeface="Open Sans" charset="0"/>
                  <a:cs typeface="Open Sans" charset="0"/>
                </a:rPr>
                <a:t>notetaker</a:t>
              </a:r>
              <a:endParaRPr lang="en-US" sz="1600" dirty="0" smtClean="0">
                <a:solidFill>
                  <a:schemeClr val="accent6"/>
                </a:solidFill>
                <a:latin typeface="Open Sans" charset="0"/>
                <a:ea typeface="Open Sans" charset="0"/>
                <a:cs typeface="Open Sans" charset="0"/>
              </a:endParaRPr>
            </a:p>
            <a:p>
              <a:pPr marL="458788" indent="-171450">
                <a:spcAft>
                  <a:spcPts val="600"/>
                </a:spcAft>
                <a:buClr>
                  <a:schemeClr val="accent6"/>
                </a:buClr>
                <a:buFont typeface="Arial" charset="0"/>
                <a:buChar char="•"/>
              </a:pPr>
              <a:r>
                <a:rPr lang="en-US" sz="1600" dirty="0" smtClean="0">
                  <a:solidFill>
                    <a:schemeClr val="accent6"/>
                  </a:solidFill>
                  <a:latin typeface="Open Sans" charset="0"/>
                  <a:ea typeface="Open Sans" charset="0"/>
                  <a:cs typeface="Open Sans" charset="0"/>
                </a:rPr>
                <a:t>Absences, etc.</a:t>
              </a:r>
              <a:endParaRPr lang="en-US" sz="1800" dirty="0">
                <a:solidFill>
                  <a:schemeClr val="accent6"/>
                </a:solidFill>
                <a:latin typeface="Open Sans" charset="0"/>
                <a:ea typeface="Open Sans" charset="0"/>
                <a:cs typeface="Open Sans" charset="0"/>
              </a:endParaRPr>
            </a:p>
          </p:txBody>
        </p:sp>
        <p:sp>
          <p:nvSpPr>
            <p:cNvPr id="30" name="Round Same Side Corner Rectangle 29"/>
            <p:cNvSpPr/>
            <p:nvPr/>
          </p:nvSpPr>
          <p:spPr>
            <a:xfrm>
              <a:off x="4527744" y="1810713"/>
              <a:ext cx="2877751" cy="826943"/>
            </a:xfrm>
            <a:prstGeom prst="round2Same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800" b="1" dirty="0" smtClean="0">
                  <a:solidFill>
                    <a:srgbClr val="FFFFFF"/>
                  </a:solidFill>
                  <a:latin typeface="Open Sans" charset="0"/>
                  <a:ea typeface="Open Sans" charset="0"/>
                  <a:cs typeface="Open Sans" charset="0"/>
                </a:rPr>
                <a:t>Accommodations</a:t>
              </a:r>
            </a:p>
          </p:txBody>
        </p:sp>
        <p:pic>
          <p:nvPicPr>
            <p:cNvPr id="31" name="Picture 30" title="Illustration of teacher presenting from projector to 3 students"/>
            <p:cNvPicPr>
              <a:picLocks noChangeAspect="1"/>
            </p:cNvPicPr>
            <p:nvPr/>
          </p:nvPicPr>
          <p:blipFill rotWithShape="1">
            <a:blip r:embed="rId3">
              <a:extLst>
                <a:ext uri="{28A0092B-C50C-407E-A947-70E740481C1C}">
                  <a14:useLocalDpi xmlns:a14="http://schemas.microsoft.com/office/drawing/2010/main"/>
                </a:ext>
              </a:extLst>
            </a:blip>
            <a:srcRect l="14866" t="9128" r="11353" b="21453"/>
            <a:stretch/>
          </p:blipFill>
          <p:spPr>
            <a:xfrm>
              <a:off x="4662562" y="1883382"/>
              <a:ext cx="742536" cy="709917"/>
            </a:xfrm>
            <a:prstGeom prst="rect">
              <a:avLst/>
            </a:prstGeom>
            <a:noFill/>
            <a:ln>
              <a:noFill/>
            </a:ln>
          </p:spPr>
        </p:pic>
      </p:grpSp>
      <p:grpSp>
        <p:nvGrpSpPr>
          <p:cNvPr id="32" name="Group 31"/>
          <p:cNvGrpSpPr/>
          <p:nvPr/>
        </p:nvGrpSpPr>
        <p:grpSpPr>
          <a:xfrm>
            <a:off x="4600606" y="1661098"/>
            <a:ext cx="3088454" cy="4176978"/>
            <a:chOff x="1277550" y="1813005"/>
            <a:chExt cx="2877752" cy="4176978"/>
          </a:xfrm>
        </p:grpSpPr>
        <p:sp>
          <p:nvSpPr>
            <p:cNvPr id="33" name="Rounded Rectangle 32"/>
            <p:cNvSpPr/>
            <p:nvPr/>
          </p:nvSpPr>
          <p:spPr>
            <a:xfrm>
              <a:off x="1277551" y="1813005"/>
              <a:ext cx="2877751" cy="4176978"/>
            </a:xfrm>
            <a:prstGeom prst="roundRect">
              <a:avLst>
                <a:gd name="adj" fmla="val 6209"/>
              </a:avLst>
            </a:prstGeom>
            <a:solidFill>
              <a:srgbClr val="D4EAE4"/>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800" dirty="0" smtClean="0">
                <a:solidFill>
                  <a:schemeClr val="accent6"/>
                </a:solidFill>
                <a:latin typeface="Open Sans" charset="0"/>
                <a:ea typeface="Open Sans" charset="0"/>
                <a:cs typeface="Open Sans" charset="0"/>
              </a:endParaRPr>
            </a:p>
            <a:p>
              <a:endParaRPr lang="en-US" sz="1800" dirty="0">
                <a:solidFill>
                  <a:schemeClr val="accent6"/>
                </a:solidFill>
                <a:latin typeface="Open Sans" charset="0"/>
                <a:ea typeface="Open Sans" charset="0"/>
                <a:cs typeface="Open Sans" charset="0"/>
              </a:endParaRPr>
            </a:p>
            <a:p>
              <a:endParaRPr lang="en-US" sz="1800" dirty="0">
                <a:solidFill>
                  <a:schemeClr val="accent6"/>
                </a:solidFill>
                <a:latin typeface="Open Sans" charset="0"/>
                <a:ea typeface="Open Sans" charset="0"/>
                <a:cs typeface="Open Sans" charset="0"/>
              </a:endParaRPr>
            </a:p>
            <a:p>
              <a:pPr>
                <a:spcAft>
                  <a:spcPts val="600"/>
                </a:spcAft>
              </a:pPr>
              <a:r>
                <a:rPr lang="en-US" sz="1600" b="1" dirty="0" smtClean="0">
                  <a:solidFill>
                    <a:schemeClr val="accent6"/>
                  </a:solidFill>
                  <a:latin typeface="Open Sans" charset="0"/>
                  <a:ea typeface="Open Sans" charset="0"/>
                  <a:cs typeface="Open Sans" charset="0"/>
                </a:rPr>
                <a:t>Equipment:</a:t>
              </a:r>
            </a:p>
            <a:p>
              <a:pPr marL="458788" indent="-171450">
                <a:spcAft>
                  <a:spcPts val="600"/>
                </a:spcAft>
                <a:buClr>
                  <a:schemeClr val="accent6"/>
                </a:buClr>
                <a:buFont typeface="Arial" charset="0"/>
                <a:buChar char="•"/>
              </a:pPr>
              <a:r>
                <a:rPr lang="en-US" sz="1600" dirty="0" smtClean="0">
                  <a:solidFill>
                    <a:schemeClr val="accent6"/>
                  </a:solidFill>
                  <a:latin typeface="Open Sans" charset="0"/>
                  <a:ea typeface="Open Sans" charset="0"/>
                  <a:cs typeface="Open Sans" charset="0"/>
                </a:rPr>
                <a:t>Large braille book</a:t>
              </a:r>
            </a:p>
            <a:p>
              <a:pPr marL="458788" indent="-171450">
                <a:spcAft>
                  <a:spcPts val="600"/>
                </a:spcAft>
                <a:buClr>
                  <a:schemeClr val="accent6"/>
                </a:buClr>
                <a:buFont typeface="Arial" charset="0"/>
                <a:buChar char="•"/>
              </a:pPr>
              <a:r>
                <a:rPr lang="en-US" sz="1600" dirty="0" smtClean="0">
                  <a:solidFill>
                    <a:schemeClr val="accent6"/>
                  </a:solidFill>
                  <a:latin typeface="Open Sans" charset="0"/>
                  <a:ea typeface="Open Sans" charset="0"/>
                  <a:cs typeface="Open Sans" charset="0"/>
                </a:rPr>
                <a:t>Large monitor, etc.</a:t>
              </a:r>
            </a:p>
            <a:p>
              <a:pPr marL="522288" indent="-522288">
                <a:spcAft>
                  <a:spcPts val="600"/>
                </a:spcAft>
                <a:buClr>
                  <a:schemeClr val="accent6"/>
                </a:buClr>
              </a:pPr>
              <a:r>
                <a:rPr lang="en-US" sz="1600" b="1" dirty="0" smtClean="0">
                  <a:solidFill>
                    <a:schemeClr val="accent6"/>
                  </a:solidFill>
                  <a:latin typeface="Open Sans" charset="0"/>
                  <a:ea typeface="Open Sans" charset="0"/>
                  <a:cs typeface="Open Sans" charset="0"/>
                </a:rPr>
                <a:t>Ergonomics: </a:t>
              </a:r>
              <a:endParaRPr lang="en-US" sz="1600" b="1" dirty="0">
                <a:solidFill>
                  <a:schemeClr val="accent6"/>
                </a:solidFill>
                <a:latin typeface="Open Sans" charset="0"/>
                <a:ea typeface="Open Sans" charset="0"/>
                <a:cs typeface="Open Sans" charset="0"/>
              </a:endParaRPr>
            </a:p>
            <a:p>
              <a:pPr marL="458788" indent="-171450">
                <a:spcAft>
                  <a:spcPts val="600"/>
                </a:spcAft>
                <a:buClr>
                  <a:schemeClr val="accent6"/>
                </a:buClr>
                <a:buFont typeface="Arial" charset="0"/>
                <a:buChar char="•"/>
              </a:pPr>
              <a:r>
                <a:rPr lang="en-US" sz="1600" dirty="0" smtClean="0">
                  <a:solidFill>
                    <a:schemeClr val="accent6"/>
                  </a:solidFill>
                  <a:latin typeface="Open Sans" charset="0"/>
                  <a:ea typeface="Open Sans" charset="0"/>
                  <a:cs typeface="Open Sans" charset="0"/>
                </a:rPr>
                <a:t>Special chair or mouse</a:t>
              </a:r>
            </a:p>
            <a:p>
              <a:pPr marL="458788" indent="-171450">
                <a:spcAft>
                  <a:spcPts val="600"/>
                </a:spcAft>
                <a:buClr>
                  <a:schemeClr val="accent6"/>
                </a:buClr>
                <a:buFont typeface="Arial" charset="0"/>
                <a:buChar char="•"/>
              </a:pPr>
              <a:r>
                <a:rPr lang="en-US" sz="1600" dirty="0" smtClean="0">
                  <a:solidFill>
                    <a:schemeClr val="accent6"/>
                  </a:solidFill>
                  <a:latin typeface="Open Sans" charset="0"/>
                  <a:ea typeface="Open Sans" charset="0"/>
                  <a:cs typeface="Open Sans" charset="0"/>
                </a:rPr>
                <a:t>Need to move around</a:t>
              </a:r>
              <a:endParaRPr lang="en-US" sz="1600" dirty="0">
                <a:solidFill>
                  <a:schemeClr val="accent6"/>
                </a:solidFill>
                <a:latin typeface="Open Sans" charset="0"/>
                <a:ea typeface="Open Sans" charset="0"/>
                <a:cs typeface="Open Sans" charset="0"/>
              </a:endParaRPr>
            </a:p>
            <a:p>
              <a:pPr marL="522288" indent="-522288">
                <a:spcAft>
                  <a:spcPts val="600"/>
                </a:spcAft>
                <a:buClr>
                  <a:schemeClr val="accent6"/>
                </a:buClr>
              </a:pPr>
              <a:r>
                <a:rPr lang="en-US" sz="1600" b="1" dirty="0" smtClean="0">
                  <a:solidFill>
                    <a:schemeClr val="accent6"/>
                  </a:solidFill>
                  <a:latin typeface="Open Sans" charset="0"/>
                  <a:ea typeface="Open Sans" charset="0"/>
                  <a:cs typeface="Open Sans" charset="0"/>
                </a:rPr>
                <a:t>Environment:</a:t>
              </a:r>
            </a:p>
            <a:p>
              <a:pPr marL="458788" indent="-171450">
                <a:spcAft>
                  <a:spcPts val="600"/>
                </a:spcAft>
                <a:buClr>
                  <a:schemeClr val="accent6"/>
                </a:buClr>
                <a:buFont typeface="Arial" charset="0"/>
                <a:buChar char="•"/>
              </a:pPr>
              <a:r>
                <a:rPr lang="en-US" sz="1600" dirty="0" smtClean="0">
                  <a:solidFill>
                    <a:schemeClr val="accent6"/>
                  </a:solidFill>
                  <a:latin typeface="Open Sans" charset="0"/>
                  <a:ea typeface="Open Sans" charset="0"/>
                  <a:cs typeface="Open Sans" charset="0"/>
                </a:rPr>
                <a:t>Quiet, alone</a:t>
              </a:r>
              <a:endParaRPr lang="en-US" sz="1800" b="1" dirty="0" smtClean="0">
                <a:solidFill>
                  <a:schemeClr val="accent6"/>
                </a:solidFill>
                <a:latin typeface="Open Sans" charset="0"/>
                <a:ea typeface="Open Sans" charset="0"/>
                <a:cs typeface="Open Sans" charset="0"/>
              </a:endParaRPr>
            </a:p>
            <a:p>
              <a:pPr marL="458788" indent="-171450">
                <a:spcAft>
                  <a:spcPts val="600"/>
                </a:spcAft>
                <a:buClr>
                  <a:schemeClr val="accent6"/>
                </a:buClr>
                <a:buFont typeface="Arial" charset="0"/>
                <a:buChar char="•"/>
              </a:pPr>
              <a:r>
                <a:rPr lang="en-US" sz="1600" dirty="0" smtClean="0">
                  <a:solidFill>
                    <a:schemeClr val="accent6"/>
                  </a:solidFill>
                  <a:latin typeface="Open Sans" charset="0"/>
                  <a:ea typeface="Open Sans" charset="0"/>
                  <a:cs typeface="Open Sans" charset="0"/>
                </a:rPr>
                <a:t>Allow audio input &amp; output</a:t>
              </a:r>
            </a:p>
          </p:txBody>
        </p:sp>
        <p:sp>
          <p:nvSpPr>
            <p:cNvPr id="34" name="Round Same Side Corner Rectangle 33"/>
            <p:cNvSpPr/>
            <p:nvPr/>
          </p:nvSpPr>
          <p:spPr>
            <a:xfrm>
              <a:off x="1277550" y="1813005"/>
              <a:ext cx="2877751" cy="826943"/>
            </a:xfrm>
            <a:prstGeom prst="round2Same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800" b="1" dirty="0" smtClean="0">
                  <a:solidFill>
                    <a:srgbClr val="FFFFFF"/>
                  </a:solidFill>
                  <a:latin typeface="Open Sans" charset="0"/>
                  <a:ea typeface="Open Sans" charset="0"/>
                  <a:cs typeface="Open Sans" charset="0"/>
                </a:rPr>
                <a:t>Study</a:t>
              </a:r>
            </a:p>
            <a:p>
              <a:pPr algn="r"/>
              <a:r>
                <a:rPr lang="en-US" sz="1800" b="1" dirty="0" smtClean="0">
                  <a:solidFill>
                    <a:srgbClr val="FFFFFF"/>
                  </a:solidFill>
                  <a:latin typeface="Open Sans" charset="0"/>
                  <a:ea typeface="Open Sans" charset="0"/>
                  <a:cs typeface="Open Sans" charset="0"/>
                </a:rPr>
                <a:t>Workspace</a:t>
              </a:r>
              <a:endParaRPr lang="en-US" sz="1800" b="1" dirty="0">
                <a:solidFill>
                  <a:srgbClr val="FFFFFF"/>
                </a:solidFill>
                <a:latin typeface="Open Sans" charset="0"/>
                <a:ea typeface="Open Sans" charset="0"/>
                <a:cs typeface="Open Sans" charset="0"/>
              </a:endParaRPr>
            </a:p>
          </p:txBody>
        </p:sp>
        <p:pic>
          <p:nvPicPr>
            <p:cNvPr id="35" name="Picture 34" title="Illustration of multiple hands pointing to objects on a table including a sheet of paper"/>
            <p:cNvPicPr>
              <a:picLocks noChangeAspect="1"/>
            </p:cNvPicPr>
            <p:nvPr/>
          </p:nvPicPr>
          <p:blipFill rotWithShape="1">
            <a:blip r:embed="rId4">
              <a:extLst>
                <a:ext uri="{28A0092B-C50C-407E-A947-70E740481C1C}">
                  <a14:useLocalDpi xmlns:a14="http://schemas.microsoft.com/office/drawing/2010/main"/>
                </a:ext>
              </a:extLst>
            </a:blip>
            <a:srcRect l="2363" t="6962" r="4156" b="6444"/>
            <a:stretch/>
          </p:blipFill>
          <p:spPr>
            <a:xfrm>
              <a:off x="1418027" y="1824870"/>
              <a:ext cx="871608" cy="750831"/>
            </a:xfrm>
            <a:prstGeom prst="rect">
              <a:avLst/>
            </a:prstGeom>
            <a:noFill/>
            <a:ln>
              <a:noFill/>
            </a:ln>
          </p:spPr>
        </p:pic>
      </p:grpSp>
      <p:grpSp>
        <p:nvGrpSpPr>
          <p:cNvPr id="3" name="Group 2"/>
          <p:cNvGrpSpPr/>
          <p:nvPr/>
        </p:nvGrpSpPr>
        <p:grpSpPr>
          <a:xfrm>
            <a:off x="8330859" y="1644178"/>
            <a:ext cx="3088454" cy="4193898"/>
            <a:chOff x="8330859" y="1644178"/>
            <a:chExt cx="3088454" cy="4193898"/>
          </a:xfrm>
        </p:grpSpPr>
        <p:grpSp>
          <p:nvGrpSpPr>
            <p:cNvPr id="36" name="Group 35"/>
            <p:cNvGrpSpPr/>
            <p:nvPr/>
          </p:nvGrpSpPr>
          <p:grpSpPr>
            <a:xfrm>
              <a:off x="8330859" y="1661098"/>
              <a:ext cx="3088454" cy="4176978"/>
              <a:chOff x="1277550" y="1813005"/>
              <a:chExt cx="2877752" cy="4176978"/>
            </a:xfrm>
          </p:grpSpPr>
          <p:sp>
            <p:nvSpPr>
              <p:cNvPr id="37" name="Rounded Rectangle 36"/>
              <p:cNvSpPr/>
              <p:nvPr/>
            </p:nvSpPr>
            <p:spPr>
              <a:xfrm>
                <a:off x="1277551" y="1813005"/>
                <a:ext cx="2877751" cy="4176978"/>
              </a:xfrm>
              <a:prstGeom prst="roundRect">
                <a:avLst>
                  <a:gd name="adj" fmla="val 6209"/>
                </a:avLst>
              </a:prstGeom>
              <a:solidFill>
                <a:srgbClr val="D4EAE4"/>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800" dirty="0" smtClean="0">
                  <a:solidFill>
                    <a:schemeClr val="accent6"/>
                  </a:solidFill>
                  <a:latin typeface="Open Sans" charset="0"/>
                  <a:ea typeface="Open Sans" charset="0"/>
                  <a:cs typeface="Open Sans" charset="0"/>
                </a:endParaRPr>
              </a:p>
              <a:p>
                <a:endParaRPr lang="en-US" sz="1800" dirty="0">
                  <a:solidFill>
                    <a:schemeClr val="accent6"/>
                  </a:solidFill>
                  <a:latin typeface="Open Sans" charset="0"/>
                  <a:ea typeface="Open Sans" charset="0"/>
                  <a:cs typeface="Open Sans" charset="0"/>
                </a:endParaRPr>
              </a:p>
              <a:p>
                <a:endParaRPr lang="en-US" sz="1800" dirty="0">
                  <a:solidFill>
                    <a:schemeClr val="accent6"/>
                  </a:solidFill>
                  <a:latin typeface="Open Sans" charset="0"/>
                  <a:ea typeface="Open Sans" charset="0"/>
                  <a:cs typeface="Open Sans" charset="0"/>
                </a:endParaRPr>
              </a:p>
              <a:p>
                <a:pPr>
                  <a:spcAft>
                    <a:spcPts val="600"/>
                  </a:spcAft>
                </a:pPr>
                <a:r>
                  <a:rPr lang="en-US" sz="1600" b="1" dirty="0" smtClean="0">
                    <a:solidFill>
                      <a:schemeClr val="accent6"/>
                    </a:solidFill>
                    <a:latin typeface="Open Sans" charset="0"/>
                    <a:ea typeface="Open Sans" charset="0"/>
                    <a:cs typeface="Open Sans" charset="0"/>
                  </a:rPr>
                  <a:t>Types:</a:t>
                </a:r>
              </a:p>
              <a:p>
                <a:pPr marL="404813" indent="-171450">
                  <a:spcAft>
                    <a:spcPts val="600"/>
                  </a:spcAft>
                  <a:buClr>
                    <a:schemeClr val="accent6"/>
                  </a:buClr>
                  <a:buFont typeface="Arial" charset="0"/>
                  <a:buChar char="•"/>
                </a:pPr>
                <a:r>
                  <a:rPr lang="en-US" sz="1600" dirty="0" smtClean="0">
                    <a:solidFill>
                      <a:schemeClr val="accent6"/>
                    </a:solidFill>
                    <a:latin typeface="Open Sans" charset="0"/>
                    <a:ea typeface="Open Sans" charset="0"/>
                    <a:cs typeface="Open Sans" charset="0"/>
                  </a:rPr>
                  <a:t>Hardware or Software</a:t>
                </a:r>
              </a:p>
              <a:p>
                <a:pPr>
                  <a:spcAft>
                    <a:spcPts val="600"/>
                  </a:spcAft>
                  <a:buClr>
                    <a:schemeClr val="accent6"/>
                  </a:buClr>
                </a:pPr>
                <a:r>
                  <a:rPr lang="en-US" sz="1600" b="1" dirty="0" smtClean="0">
                    <a:solidFill>
                      <a:schemeClr val="accent6"/>
                    </a:solidFill>
                    <a:latin typeface="Open Sans" charset="0"/>
                    <a:ea typeface="Open Sans" charset="0"/>
                    <a:cs typeface="Open Sans" charset="0"/>
                  </a:rPr>
                  <a:t>Level of Necessity: </a:t>
                </a:r>
                <a:endParaRPr lang="en-US" sz="1600" b="1" dirty="0">
                  <a:solidFill>
                    <a:schemeClr val="accent6"/>
                  </a:solidFill>
                  <a:latin typeface="Open Sans" charset="0"/>
                  <a:ea typeface="Open Sans" charset="0"/>
                  <a:cs typeface="Open Sans" charset="0"/>
                </a:endParaRPr>
              </a:p>
              <a:p>
                <a:pPr marL="404813" indent="-171450">
                  <a:spcAft>
                    <a:spcPts val="600"/>
                  </a:spcAft>
                  <a:buClr>
                    <a:schemeClr val="accent6"/>
                  </a:buClr>
                  <a:buFont typeface="Arial" charset="0"/>
                  <a:buChar char="•"/>
                </a:pPr>
                <a:r>
                  <a:rPr lang="en-US" sz="1600" dirty="0" smtClean="0">
                    <a:solidFill>
                      <a:schemeClr val="accent6"/>
                    </a:solidFill>
                    <a:latin typeface="Open Sans" charset="0"/>
                    <a:ea typeface="Open Sans" charset="0"/>
                    <a:cs typeface="Open Sans" charset="0"/>
                  </a:rPr>
                  <a:t>Struggle </a:t>
                </a:r>
                <a:r>
                  <a:rPr lang="en-US" sz="1200" dirty="0" smtClean="0">
                    <a:solidFill>
                      <a:schemeClr val="accent6"/>
                    </a:solidFill>
                    <a:latin typeface="Open Sans" charset="0"/>
                    <a:ea typeface="Open Sans" charset="0"/>
                    <a:cs typeface="Open Sans" charset="0"/>
                    <a:sym typeface="Wingdings"/>
                  </a:rPr>
                  <a:t></a:t>
                </a:r>
                <a:r>
                  <a:rPr lang="en-US" sz="1600" dirty="0" smtClean="0">
                    <a:solidFill>
                      <a:schemeClr val="accent6"/>
                    </a:solidFill>
                    <a:latin typeface="Open Sans" charset="0"/>
                    <a:ea typeface="Open Sans" charset="0"/>
                    <a:cs typeface="Open Sans" charset="0"/>
                  </a:rPr>
                  <a:t> Must-Have</a:t>
                </a:r>
                <a:endParaRPr lang="en-US" sz="1600" dirty="0">
                  <a:solidFill>
                    <a:schemeClr val="accent6"/>
                  </a:solidFill>
                  <a:latin typeface="Open Sans" charset="0"/>
                  <a:ea typeface="Open Sans" charset="0"/>
                  <a:cs typeface="Open Sans" charset="0"/>
                </a:endParaRPr>
              </a:p>
              <a:p>
                <a:pPr>
                  <a:spcAft>
                    <a:spcPts val="600"/>
                  </a:spcAft>
                  <a:buClr>
                    <a:schemeClr val="accent6"/>
                  </a:buClr>
                </a:pPr>
                <a:r>
                  <a:rPr lang="en-US" sz="1600" b="1" dirty="0" smtClean="0">
                    <a:solidFill>
                      <a:schemeClr val="accent6"/>
                    </a:solidFill>
                    <a:latin typeface="Open Sans" charset="0"/>
                    <a:ea typeface="Open Sans" charset="0"/>
                    <a:cs typeface="Open Sans" charset="0"/>
                  </a:rPr>
                  <a:t>Technical Knowledge:</a:t>
                </a:r>
              </a:p>
              <a:p>
                <a:pPr marL="404813" indent="-171450">
                  <a:spcAft>
                    <a:spcPts val="600"/>
                  </a:spcAft>
                  <a:buClr>
                    <a:schemeClr val="accent6"/>
                  </a:buClr>
                  <a:buFont typeface="Arial" charset="0"/>
                  <a:buChar char="•"/>
                </a:pPr>
                <a:r>
                  <a:rPr lang="en-US" sz="1600" dirty="0">
                    <a:solidFill>
                      <a:schemeClr val="accent6"/>
                    </a:solidFill>
                    <a:latin typeface="Open Sans" charset="0"/>
                    <a:ea typeface="Open Sans" charset="0"/>
                    <a:cs typeface="Open Sans" charset="0"/>
                  </a:rPr>
                  <a:t>Novice – Intermediate – </a:t>
                </a:r>
                <a:r>
                  <a:rPr lang="en-US" sz="1600" dirty="0" smtClean="0">
                    <a:solidFill>
                      <a:schemeClr val="accent6"/>
                    </a:solidFill>
                    <a:latin typeface="Open Sans" charset="0"/>
                    <a:ea typeface="Open Sans" charset="0"/>
                    <a:cs typeface="Open Sans" charset="0"/>
                  </a:rPr>
                  <a:t>Advanced</a:t>
                </a:r>
              </a:p>
              <a:p>
                <a:pPr>
                  <a:spcAft>
                    <a:spcPts val="600"/>
                  </a:spcAft>
                  <a:buClr>
                    <a:schemeClr val="accent6"/>
                  </a:buClr>
                </a:pPr>
                <a:r>
                  <a:rPr lang="en-US" sz="1600" b="1" dirty="0" smtClean="0">
                    <a:solidFill>
                      <a:schemeClr val="accent6"/>
                    </a:solidFill>
                    <a:latin typeface="Open Sans" charset="0"/>
                    <a:ea typeface="Open Sans" charset="0"/>
                    <a:cs typeface="Open Sans" charset="0"/>
                  </a:rPr>
                  <a:t>Funding:</a:t>
                </a:r>
                <a:endParaRPr lang="en-US" sz="1600" b="1" dirty="0">
                  <a:solidFill>
                    <a:schemeClr val="accent6"/>
                  </a:solidFill>
                  <a:latin typeface="Open Sans" charset="0"/>
                  <a:ea typeface="Open Sans" charset="0"/>
                  <a:cs typeface="Open Sans" charset="0"/>
                </a:endParaRPr>
              </a:p>
              <a:p>
                <a:pPr marL="404813" indent="-171450">
                  <a:spcAft>
                    <a:spcPts val="600"/>
                  </a:spcAft>
                  <a:buClr>
                    <a:schemeClr val="accent6"/>
                  </a:buClr>
                  <a:buFont typeface="Arial" charset="0"/>
                  <a:buChar char="•"/>
                </a:pPr>
                <a:r>
                  <a:rPr lang="en-US" sz="1600" dirty="0" smtClean="0">
                    <a:solidFill>
                      <a:schemeClr val="accent6"/>
                    </a:solidFill>
                    <a:latin typeface="Open Sans" charset="0"/>
                    <a:ea typeface="Open Sans" charset="0"/>
                    <a:cs typeface="Open Sans" charset="0"/>
                  </a:rPr>
                  <a:t>Self or Family</a:t>
                </a:r>
              </a:p>
              <a:p>
                <a:pPr marL="404813" indent="-171450">
                  <a:spcAft>
                    <a:spcPts val="600"/>
                  </a:spcAft>
                  <a:buClr>
                    <a:schemeClr val="accent6"/>
                  </a:buClr>
                  <a:buFont typeface="Arial" charset="0"/>
                  <a:buChar char="•"/>
                </a:pPr>
                <a:r>
                  <a:rPr lang="en-US" sz="1600" dirty="0" smtClean="0">
                    <a:solidFill>
                      <a:schemeClr val="accent6"/>
                    </a:solidFill>
                    <a:latin typeface="Open Sans" charset="0"/>
                    <a:ea typeface="Open Sans" charset="0"/>
                    <a:cs typeface="Open Sans" charset="0"/>
                  </a:rPr>
                  <a:t>School or Government</a:t>
                </a:r>
              </a:p>
            </p:txBody>
          </p:sp>
          <p:sp>
            <p:nvSpPr>
              <p:cNvPr id="38" name="Round Same Side Corner Rectangle 37"/>
              <p:cNvSpPr/>
              <p:nvPr/>
            </p:nvSpPr>
            <p:spPr>
              <a:xfrm>
                <a:off x="1277550" y="1813005"/>
                <a:ext cx="2877751" cy="826943"/>
              </a:xfrm>
              <a:prstGeom prst="round2Same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800" b="1" dirty="0" smtClean="0">
                    <a:solidFill>
                      <a:srgbClr val="FFFFFF"/>
                    </a:solidFill>
                    <a:latin typeface="Open Sans" charset="0"/>
                    <a:ea typeface="Open Sans" charset="0"/>
                    <a:cs typeface="Open Sans" charset="0"/>
                  </a:rPr>
                  <a:t>Assistive </a:t>
                </a:r>
              </a:p>
              <a:p>
                <a:pPr algn="r"/>
                <a:r>
                  <a:rPr lang="en-US" sz="1800" b="1" dirty="0" smtClean="0">
                    <a:solidFill>
                      <a:srgbClr val="FFFFFF"/>
                    </a:solidFill>
                    <a:latin typeface="Open Sans" charset="0"/>
                    <a:ea typeface="Open Sans" charset="0"/>
                    <a:cs typeface="Open Sans" charset="0"/>
                  </a:rPr>
                  <a:t>Technology</a:t>
                </a:r>
                <a:endParaRPr lang="en-US" sz="1800" b="1" dirty="0">
                  <a:solidFill>
                    <a:srgbClr val="FFFFFF"/>
                  </a:solidFill>
                  <a:latin typeface="Open Sans" charset="0"/>
                  <a:ea typeface="Open Sans" charset="0"/>
                  <a:cs typeface="Open Sans" charset="0"/>
                </a:endParaRPr>
              </a:p>
            </p:txBody>
          </p:sp>
        </p:grpSp>
        <p:pic>
          <p:nvPicPr>
            <p:cNvPr id="39" name="Picture 38" title="Illustration of headphones, tablet, and notebook dropping in to box"/>
            <p:cNvPicPr>
              <a:picLocks noChangeAspect="1"/>
            </p:cNvPicPr>
            <p:nvPr/>
          </p:nvPicPr>
          <p:blipFill rotWithShape="1">
            <a:blip r:embed="rId5">
              <a:extLst>
                <a:ext uri="{28A0092B-C50C-407E-A947-70E740481C1C}">
                  <a14:useLocalDpi xmlns:a14="http://schemas.microsoft.com/office/drawing/2010/main"/>
                </a:ext>
              </a:extLst>
            </a:blip>
            <a:srcRect l="16054" t="2545" r="18735" b="25202"/>
            <a:stretch/>
          </p:blipFill>
          <p:spPr>
            <a:xfrm>
              <a:off x="8449192" y="1644178"/>
              <a:ext cx="767680" cy="779616"/>
            </a:xfrm>
            <a:prstGeom prst="rect">
              <a:avLst/>
            </a:prstGeom>
            <a:noFill/>
            <a:ln>
              <a:noFill/>
            </a:ln>
          </p:spPr>
        </p:pic>
      </p:gr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uk-UA" smtClean="0"/>
              <a:t>14</a:t>
            </a:fld>
            <a:endParaRPr lang="uk-UA"/>
          </a:p>
        </p:txBody>
      </p:sp>
    </p:spTree>
    <p:extLst>
      <p:ext uri="{BB962C8B-B14F-4D97-AF65-F5344CB8AC3E}">
        <p14:creationId xmlns:p14="http://schemas.microsoft.com/office/powerpoint/2010/main" val="149535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the Categories</a:t>
            </a:r>
            <a:endParaRPr lang="en-US" dirty="0"/>
          </a:p>
        </p:txBody>
      </p:sp>
      <p:pic>
        <p:nvPicPr>
          <p:cNvPr id="6" name="Picture 5" descr="Solely for decorative purposes" title="Illustration of open laptop showing a webp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0158" y="-141514"/>
            <a:ext cx="1667555" cy="1667555"/>
          </a:xfrm>
          <a:prstGeom prst="rect">
            <a:avLst/>
          </a:prstGeom>
        </p:spPr>
      </p:pic>
      <p:sp>
        <p:nvSpPr>
          <p:cNvPr id="14" name="Rectangle 13"/>
          <p:cNvSpPr/>
          <p:nvPr/>
        </p:nvSpPr>
        <p:spPr>
          <a:xfrm>
            <a:off x="4103358" y="1971069"/>
            <a:ext cx="3417923" cy="400110"/>
          </a:xfrm>
          <a:prstGeom prst="rect">
            <a:avLst/>
          </a:prstGeom>
        </p:spPr>
        <p:txBody>
          <a:bodyPr wrap="none">
            <a:spAutoFit/>
          </a:bodyPr>
          <a:lstStyle/>
          <a:p>
            <a:r>
              <a:rPr lang="en-US" sz="2000" b="1" dirty="0" smtClean="0">
                <a:solidFill>
                  <a:schemeClr val="accent6"/>
                </a:solidFill>
                <a:latin typeface="Open Sans" charset="0"/>
                <a:ea typeface="Open Sans" charset="0"/>
                <a:cs typeface="Open Sans" charset="0"/>
              </a:rPr>
              <a:t>Pearson systems include:</a:t>
            </a:r>
            <a:endParaRPr lang="en-US" sz="2000" b="1" dirty="0">
              <a:solidFill>
                <a:schemeClr val="accent6"/>
              </a:solidFill>
              <a:latin typeface="Open Sans" charset="0"/>
              <a:ea typeface="Open Sans" charset="0"/>
              <a:cs typeface="Open Sans" charset="0"/>
            </a:endParaRPr>
          </a:p>
        </p:txBody>
      </p:sp>
      <p:sp>
        <p:nvSpPr>
          <p:cNvPr id="7" name="Rounded Rectangle 6"/>
          <p:cNvSpPr/>
          <p:nvPr/>
        </p:nvSpPr>
        <p:spPr>
          <a:xfrm>
            <a:off x="1388073" y="2534155"/>
            <a:ext cx="3981554" cy="2595985"/>
          </a:xfrm>
          <a:prstGeom prst="roundRect">
            <a:avLst>
              <a:gd name="adj" fmla="val 6209"/>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smtClean="0">
                <a:solidFill>
                  <a:schemeClr val="accent6"/>
                </a:solidFill>
                <a:latin typeface="Open Sans" charset="0"/>
                <a:ea typeface="Open Sans" charset="0"/>
                <a:cs typeface="Open Sans" charset="0"/>
              </a:rPr>
              <a:t>Instructor</a:t>
            </a:r>
          </a:p>
          <a:p>
            <a:pPr algn="ctr"/>
            <a:endParaRPr lang="en-US" sz="2000" b="1" dirty="0">
              <a:solidFill>
                <a:schemeClr val="accent6"/>
              </a:solidFill>
              <a:latin typeface="Open Sans" charset="0"/>
              <a:ea typeface="Open Sans" charset="0"/>
              <a:cs typeface="Open Sans" charset="0"/>
            </a:endParaRPr>
          </a:p>
          <a:p>
            <a:pPr marL="285750" indent="-285750">
              <a:spcAft>
                <a:spcPts val="600"/>
              </a:spcAft>
              <a:buClr>
                <a:schemeClr val="accent6"/>
              </a:buClr>
              <a:buFont typeface="Arial" charset="0"/>
              <a:buChar char="•"/>
            </a:pPr>
            <a:r>
              <a:rPr lang="en-US" sz="1800" dirty="0" smtClean="0">
                <a:solidFill>
                  <a:schemeClr val="accent6"/>
                </a:solidFill>
                <a:latin typeface="Open Sans" charset="0"/>
                <a:ea typeface="Open Sans" charset="0"/>
                <a:cs typeface="Open Sans" charset="0"/>
              </a:rPr>
              <a:t>Onboarding</a:t>
            </a:r>
          </a:p>
          <a:p>
            <a:pPr marL="285750" indent="-285750">
              <a:spcAft>
                <a:spcPts val="600"/>
              </a:spcAft>
              <a:buClr>
                <a:schemeClr val="accent6"/>
              </a:buClr>
              <a:buFont typeface="Arial" charset="0"/>
              <a:buChar char="•"/>
            </a:pPr>
            <a:r>
              <a:rPr lang="en-US" sz="1800" dirty="0" smtClean="0">
                <a:solidFill>
                  <a:schemeClr val="accent6"/>
                </a:solidFill>
                <a:latin typeface="Open Sans" charset="0"/>
                <a:ea typeface="Open Sans" charset="0"/>
                <a:cs typeface="Open Sans" charset="0"/>
              </a:rPr>
              <a:t>Account Management</a:t>
            </a:r>
          </a:p>
          <a:p>
            <a:pPr marL="285750" indent="-285750">
              <a:spcAft>
                <a:spcPts val="600"/>
              </a:spcAft>
              <a:buClr>
                <a:schemeClr val="accent6"/>
              </a:buClr>
              <a:buFont typeface="Arial" charset="0"/>
              <a:buChar char="•"/>
            </a:pPr>
            <a:r>
              <a:rPr lang="en-US" sz="1800" dirty="0" smtClean="0">
                <a:solidFill>
                  <a:schemeClr val="accent6"/>
                </a:solidFill>
                <a:latin typeface="Open Sans" charset="0"/>
                <a:ea typeface="Open Sans" charset="0"/>
                <a:cs typeface="Open Sans" charset="0"/>
              </a:rPr>
              <a:t>Assignment management</a:t>
            </a:r>
          </a:p>
          <a:p>
            <a:pPr marL="285750" indent="-285750">
              <a:spcAft>
                <a:spcPts val="600"/>
              </a:spcAft>
              <a:buClr>
                <a:schemeClr val="accent6"/>
              </a:buClr>
              <a:buFont typeface="Arial" charset="0"/>
              <a:buChar char="•"/>
            </a:pPr>
            <a:r>
              <a:rPr lang="en-US" sz="1800" dirty="0" smtClean="0">
                <a:solidFill>
                  <a:schemeClr val="accent6"/>
                </a:solidFill>
                <a:latin typeface="Open Sans" charset="0"/>
                <a:ea typeface="Open Sans" charset="0"/>
                <a:cs typeface="Open Sans" charset="0"/>
              </a:rPr>
              <a:t>Gradebook</a:t>
            </a:r>
            <a:endParaRPr lang="en-US" sz="1800" dirty="0">
              <a:solidFill>
                <a:schemeClr val="accent6"/>
              </a:solidFill>
              <a:latin typeface="Open Sans" charset="0"/>
              <a:ea typeface="Open Sans" charset="0"/>
              <a:cs typeface="Open Sans" charset="0"/>
            </a:endParaRPr>
          </a:p>
        </p:txBody>
      </p:sp>
      <p:pic>
        <p:nvPicPr>
          <p:cNvPr id="13" name="Picture 12" descr="Illustration of white male with gray hair wearing blue sweater and dark blue trousers with right hand held up in a wave and some sort of yellow lanyard around his neck" title="Illustration of older male waving"/>
          <p:cNvPicPr>
            <a:picLocks noChangeAspect="1"/>
          </p:cNvPicPr>
          <p:nvPr/>
        </p:nvPicPr>
        <p:blipFill rotWithShape="1">
          <a:blip r:embed="rId4">
            <a:extLst>
              <a:ext uri="{28A0092B-C50C-407E-A947-70E740481C1C}">
                <a14:useLocalDpi xmlns:a14="http://schemas.microsoft.com/office/drawing/2010/main" val="0"/>
              </a:ext>
            </a:extLst>
          </a:blip>
          <a:srcRect l="35744" t="10737" r="33780" b="11688"/>
          <a:stretch/>
        </p:blipFill>
        <p:spPr>
          <a:xfrm>
            <a:off x="4435960" y="2821259"/>
            <a:ext cx="748146" cy="1904371"/>
          </a:xfrm>
          <a:prstGeom prst="rect">
            <a:avLst/>
          </a:prstGeom>
        </p:spPr>
      </p:pic>
      <p:sp>
        <p:nvSpPr>
          <p:cNvPr id="9" name="Rounded Rectangle 8"/>
          <p:cNvSpPr/>
          <p:nvPr/>
        </p:nvSpPr>
        <p:spPr>
          <a:xfrm>
            <a:off x="6207475" y="2534155"/>
            <a:ext cx="3981554" cy="2595985"/>
          </a:xfrm>
          <a:prstGeom prst="roundRect">
            <a:avLst>
              <a:gd name="adj" fmla="val 6209"/>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smtClean="0">
                <a:solidFill>
                  <a:schemeClr val="accent6"/>
                </a:solidFill>
                <a:latin typeface="Open Sans" charset="0"/>
                <a:ea typeface="Open Sans" charset="0"/>
                <a:cs typeface="Open Sans" charset="0"/>
              </a:rPr>
              <a:t>Student</a:t>
            </a:r>
          </a:p>
          <a:p>
            <a:pPr algn="ctr"/>
            <a:endParaRPr lang="en-US" sz="2000" b="1" dirty="0">
              <a:solidFill>
                <a:schemeClr val="accent6"/>
              </a:solidFill>
              <a:latin typeface="Open Sans" charset="0"/>
              <a:ea typeface="Open Sans" charset="0"/>
              <a:cs typeface="Open Sans" charset="0"/>
            </a:endParaRPr>
          </a:p>
          <a:p>
            <a:pPr marL="285750" indent="-285750">
              <a:spcAft>
                <a:spcPts val="600"/>
              </a:spcAft>
              <a:buClr>
                <a:schemeClr val="accent6"/>
              </a:buClr>
              <a:buFont typeface="Arial" charset="0"/>
              <a:buChar char="•"/>
            </a:pPr>
            <a:r>
              <a:rPr lang="en-US" sz="1800" dirty="0" smtClean="0">
                <a:solidFill>
                  <a:schemeClr val="accent6"/>
                </a:solidFill>
                <a:latin typeface="Open Sans" charset="0"/>
                <a:ea typeface="Open Sans" charset="0"/>
                <a:cs typeface="Open Sans" charset="0"/>
              </a:rPr>
              <a:t>Onboarding</a:t>
            </a:r>
          </a:p>
          <a:p>
            <a:pPr marL="285750" indent="-285750">
              <a:spcAft>
                <a:spcPts val="600"/>
              </a:spcAft>
              <a:buClr>
                <a:schemeClr val="accent6"/>
              </a:buClr>
              <a:buFont typeface="Arial" charset="0"/>
              <a:buChar char="•"/>
            </a:pPr>
            <a:r>
              <a:rPr lang="en-US" sz="1800" dirty="0" smtClean="0">
                <a:solidFill>
                  <a:schemeClr val="accent6"/>
                </a:solidFill>
                <a:latin typeface="Open Sans" charset="0"/>
                <a:ea typeface="Open Sans" charset="0"/>
                <a:cs typeface="Open Sans" charset="0"/>
              </a:rPr>
              <a:t>Account Management</a:t>
            </a:r>
          </a:p>
          <a:p>
            <a:pPr marL="285750" indent="-285750">
              <a:spcAft>
                <a:spcPts val="600"/>
              </a:spcAft>
              <a:buClr>
                <a:schemeClr val="accent6"/>
              </a:buClr>
              <a:buFont typeface="Arial" charset="0"/>
              <a:buChar char="•"/>
            </a:pPr>
            <a:r>
              <a:rPr lang="en-US" sz="1800" dirty="0" smtClean="0">
                <a:solidFill>
                  <a:schemeClr val="accent6"/>
                </a:solidFill>
                <a:latin typeface="Open Sans" charset="0"/>
                <a:ea typeface="Open Sans" charset="0"/>
                <a:cs typeface="Open Sans" charset="0"/>
              </a:rPr>
              <a:t>Course material</a:t>
            </a:r>
          </a:p>
          <a:p>
            <a:pPr marL="285750" indent="-285750">
              <a:spcAft>
                <a:spcPts val="600"/>
              </a:spcAft>
              <a:buClr>
                <a:schemeClr val="accent6"/>
              </a:buClr>
              <a:buFont typeface="Arial" charset="0"/>
              <a:buChar char="•"/>
            </a:pPr>
            <a:r>
              <a:rPr lang="en-US" sz="1800" dirty="0" smtClean="0">
                <a:solidFill>
                  <a:schemeClr val="accent6"/>
                </a:solidFill>
                <a:latin typeface="Open Sans" charset="0"/>
                <a:ea typeface="Open Sans" charset="0"/>
                <a:cs typeface="Open Sans" charset="0"/>
              </a:rPr>
              <a:t>Assignment management</a:t>
            </a:r>
            <a:endParaRPr lang="en-US" sz="1800" dirty="0">
              <a:solidFill>
                <a:schemeClr val="accent6"/>
              </a:solidFill>
              <a:latin typeface="Open Sans" charset="0"/>
              <a:ea typeface="Open Sans" charset="0"/>
              <a:cs typeface="Open Sans" charset="0"/>
            </a:endParaRPr>
          </a:p>
        </p:txBody>
      </p:sp>
      <p:pic>
        <p:nvPicPr>
          <p:cNvPr id="12" name="Picture 11" descr="Illustration of black woman with brown afro styled hair in orange sweater and blue pants simply standing in place" title="Illustration of black female student"/>
          <p:cNvPicPr>
            <a:picLocks noChangeAspect="1"/>
          </p:cNvPicPr>
          <p:nvPr/>
        </p:nvPicPr>
        <p:blipFill rotWithShape="1">
          <a:blip r:embed="rId5">
            <a:extLst>
              <a:ext uri="{28A0092B-C50C-407E-A947-70E740481C1C}">
                <a14:useLocalDpi xmlns:a14="http://schemas.microsoft.com/office/drawing/2010/main" val="0"/>
              </a:ext>
            </a:extLst>
          </a:blip>
          <a:srcRect l="33910" t="10394" r="32569" b="7166"/>
          <a:stretch/>
        </p:blipFill>
        <p:spPr>
          <a:xfrm>
            <a:off x="9362744" y="2821259"/>
            <a:ext cx="826285" cy="1963397"/>
          </a:xfrm>
          <a:prstGeom prst="rect">
            <a:avLst/>
          </a:prstGeom>
        </p:spPr>
      </p:pic>
      <p:sp>
        <p:nvSpPr>
          <p:cNvPr id="4" name="Slide Number Placeholder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uk-UA" smtClean="0"/>
              <a:t>15</a:t>
            </a:fld>
            <a:endParaRPr lang="uk-UA"/>
          </a:p>
        </p:txBody>
      </p:sp>
    </p:spTree>
    <p:extLst>
      <p:ext uri="{BB962C8B-B14F-4D97-AF65-F5344CB8AC3E}">
        <p14:creationId xmlns:p14="http://schemas.microsoft.com/office/powerpoint/2010/main" val="1810211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 Impacts</a:t>
            </a:r>
            <a:endParaRPr lang="en-US" dirty="0"/>
          </a:p>
        </p:txBody>
      </p:sp>
      <p:pic>
        <p:nvPicPr>
          <p:cNvPr id="15" name="Picture 14" title="Illustration of open laptop showing a webp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0158" y="-141514"/>
            <a:ext cx="1667555" cy="1667555"/>
          </a:xfrm>
          <a:prstGeom prst="rect">
            <a:avLst/>
          </a:prstGeom>
        </p:spPr>
      </p:pic>
      <p:grpSp>
        <p:nvGrpSpPr>
          <p:cNvPr id="19" name="Group 18"/>
          <p:cNvGrpSpPr/>
          <p:nvPr/>
        </p:nvGrpSpPr>
        <p:grpSpPr>
          <a:xfrm>
            <a:off x="1094671" y="1780909"/>
            <a:ext cx="3034390" cy="4176978"/>
            <a:chOff x="1277550" y="1813005"/>
            <a:chExt cx="2877752" cy="4176978"/>
          </a:xfrm>
        </p:grpSpPr>
        <p:sp>
          <p:nvSpPr>
            <p:cNvPr id="4" name="Rounded Rectangle 3"/>
            <p:cNvSpPr/>
            <p:nvPr/>
          </p:nvSpPr>
          <p:spPr>
            <a:xfrm>
              <a:off x="1277551" y="1813005"/>
              <a:ext cx="2877751" cy="4176978"/>
            </a:xfrm>
            <a:prstGeom prst="roundRect">
              <a:avLst>
                <a:gd name="adj" fmla="val 6209"/>
              </a:avLst>
            </a:prstGeom>
            <a:solidFill>
              <a:srgbClr val="D4EAE4"/>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800" dirty="0" smtClean="0">
                <a:solidFill>
                  <a:schemeClr val="accent6"/>
                </a:solidFill>
                <a:latin typeface="Open Sans" charset="0"/>
                <a:ea typeface="Open Sans" charset="0"/>
                <a:cs typeface="Open Sans" charset="0"/>
              </a:endParaRPr>
            </a:p>
            <a:p>
              <a:endParaRPr lang="en-US" sz="1800" dirty="0">
                <a:solidFill>
                  <a:schemeClr val="accent6"/>
                </a:solidFill>
                <a:latin typeface="Open Sans" charset="0"/>
                <a:ea typeface="Open Sans" charset="0"/>
                <a:cs typeface="Open Sans" charset="0"/>
              </a:endParaRPr>
            </a:p>
            <a:p>
              <a:endParaRPr lang="en-US" sz="1800" dirty="0">
                <a:solidFill>
                  <a:schemeClr val="accent6"/>
                </a:solidFill>
                <a:latin typeface="Open Sans" charset="0"/>
                <a:ea typeface="Open Sans" charset="0"/>
                <a:cs typeface="Open Sans" charset="0"/>
              </a:endParaRPr>
            </a:p>
            <a:p>
              <a:pPr>
                <a:spcAft>
                  <a:spcPts val="600"/>
                </a:spcAft>
              </a:pPr>
              <a:r>
                <a:rPr lang="en-US" sz="1600" b="1" dirty="0" smtClean="0">
                  <a:solidFill>
                    <a:schemeClr val="accent6"/>
                  </a:solidFill>
                  <a:latin typeface="Open Sans" charset="0"/>
                  <a:ea typeface="Open Sans" charset="0"/>
                  <a:cs typeface="Open Sans" charset="0"/>
                </a:rPr>
                <a:t>Attribute:</a:t>
              </a:r>
            </a:p>
            <a:p>
              <a:pPr>
                <a:spcAft>
                  <a:spcPts val="600"/>
                </a:spcAft>
              </a:pPr>
              <a:r>
                <a:rPr lang="en-US" sz="1600" dirty="0" smtClean="0">
                  <a:solidFill>
                    <a:schemeClr val="accent6"/>
                  </a:solidFill>
                  <a:latin typeface="Open Sans" charset="0"/>
                  <a:ea typeface="Open Sans" charset="0"/>
                  <a:cs typeface="Open Sans" charset="0"/>
                </a:rPr>
                <a:t>Ergonomics - need to move around</a:t>
              </a:r>
              <a:br>
                <a:rPr lang="en-US" sz="1600" dirty="0" smtClean="0">
                  <a:solidFill>
                    <a:schemeClr val="accent6"/>
                  </a:solidFill>
                  <a:latin typeface="Open Sans" charset="0"/>
                  <a:ea typeface="Open Sans" charset="0"/>
                  <a:cs typeface="Open Sans" charset="0"/>
                </a:rPr>
              </a:br>
              <a:endParaRPr lang="en-US" sz="1600" dirty="0" smtClean="0">
                <a:solidFill>
                  <a:schemeClr val="accent6"/>
                </a:solidFill>
                <a:latin typeface="Open Sans" charset="0"/>
                <a:ea typeface="Open Sans" charset="0"/>
                <a:cs typeface="Open Sans" charset="0"/>
              </a:endParaRPr>
            </a:p>
            <a:p>
              <a:pPr>
                <a:spcAft>
                  <a:spcPts val="600"/>
                </a:spcAft>
              </a:pPr>
              <a:r>
                <a:rPr lang="en-US" sz="1600" b="1" dirty="0" smtClean="0">
                  <a:solidFill>
                    <a:schemeClr val="accent6"/>
                  </a:solidFill>
                  <a:latin typeface="Open Sans" charset="0"/>
                  <a:ea typeface="Open Sans" charset="0"/>
                  <a:cs typeface="Open Sans" charset="0"/>
                </a:rPr>
                <a:t>Consideration: </a:t>
              </a:r>
              <a:endParaRPr lang="en-US" sz="1600" b="1" dirty="0">
                <a:solidFill>
                  <a:schemeClr val="accent6"/>
                </a:solidFill>
                <a:latin typeface="Open Sans" charset="0"/>
                <a:ea typeface="Open Sans" charset="0"/>
                <a:cs typeface="Open Sans" charset="0"/>
              </a:endParaRPr>
            </a:p>
            <a:p>
              <a:pPr>
                <a:spcAft>
                  <a:spcPts val="600"/>
                </a:spcAft>
              </a:pPr>
              <a:r>
                <a:rPr lang="en-US" sz="1600" dirty="0" smtClean="0">
                  <a:solidFill>
                    <a:schemeClr val="accent6"/>
                  </a:solidFill>
                  <a:latin typeface="Open Sans" charset="0"/>
                  <a:ea typeface="Open Sans" charset="0"/>
                  <a:cs typeface="Open Sans" charset="0"/>
                </a:rPr>
                <a:t>Automatic system timeouts</a:t>
              </a:r>
              <a:br>
                <a:rPr lang="en-US" sz="1600" dirty="0" smtClean="0">
                  <a:solidFill>
                    <a:schemeClr val="accent6"/>
                  </a:solidFill>
                  <a:latin typeface="Open Sans" charset="0"/>
                  <a:ea typeface="Open Sans" charset="0"/>
                  <a:cs typeface="Open Sans" charset="0"/>
                </a:rPr>
              </a:br>
              <a:endParaRPr lang="en-US" sz="1600" dirty="0">
                <a:solidFill>
                  <a:schemeClr val="accent6"/>
                </a:solidFill>
                <a:latin typeface="Open Sans" charset="0"/>
                <a:ea typeface="Open Sans" charset="0"/>
                <a:cs typeface="Open Sans" charset="0"/>
              </a:endParaRPr>
            </a:p>
            <a:p>
              <a:pPr>
                <a:spcAft>
                  <a:spcPts val="600"/>
                </a:spcAft>
              </a:pPr>
              <a:r>
                <a:rPr lang="en-US" sz="1600" b="1" dirty="0" smtClean="0">
                  <a:solidFill>
                    <a:schemeClr val="accent6"/>
                  </a:solidFill>
                  <a:latin typeface="Open Sans" charset="0"/>
                  <a:ea typeface="Open Sans" charset="0"/>
                  <a:cs typeface="Open Sans" charset="0"/>
                </a:rPr>
                <a:t>Opportunity:</a:t>
              </a:r>
            </a:p>
            <a:p>
              <a:pPr>
                <a:spcAft>
                  <a:spcPts val="600"/>
                </a:spcAft>
              </a:pPr>
              <a:r>
                <a:rPr lang="en-US" sz="1600" dirty="0">
                  <a:solidFill>
                    <a:schemeClr val="accent6"/>
                  </a:solidFill>
                  <a:latin typeface="Open Sans" charset="0"/>
                  <a:ea typeface="Open Sans" charset="0"/>
                  <a:cs typeface="Open Sans" charset="0"/>
                </a:rPr>
                <a:t>T</a:t>
              </a:r>
              <a:r>
                <a:rPr lang="en-US" sz="1600" dirty="0" smtClean="0">
                  <a:solidFill>
                    <a:schemeClr val="accent6"/>
                  </a:solidFill>
                  <a:latin typeface="Open Sans" charset="0"/>
                  <a:ea typeface="Open Sans" charset="0"/>
                  <a:cs typeface="Open Sans" charset="0"/>
                </a:rPr>
                <a:t>imeout system warning, smarter placement back in system</a:t>
              </a:r>
              <a:endParaRPr lang="en-US" sz="1800" b="1" dirty="0">
                <a:solidFill>
                  <a:schemeClr val="accent6"/>
                </a:solidFill>
                <a:latin typeface="Open Sans" charset="0"/>
                <a:ea typeface="Open Sans" charset="0"/>
                <a:cs typeface="Open Sans" charset="0"/>
              </a:endParaRPr>
            </a:p>
          </p:txBody>
        </p:sp>
        <p:sp>
          <p:nvSpPr>
            <p:cNvPr id="16" name="Round Same Side Corner Rectangle 15"/>
            <p:cNvSpPr/>
            <p:nvPr/>
          </p:nvSpPr>
          <p:spPr>
            <a:xfrm>
              <a:off x="1277550" y="1813005"/>
              <a:ext cx="2877751" cy="826943"/>
            </a:xfrm>
            <a:prstGeom prst="round2Same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800" b="1" dirty="0" smtClean="0">
                  <a:solidFill>
                    <a:srgbClr val="FFFFFF"/>
                  </a:solidFill>
                  <a:latin typeface="Open Sans" charset="0"/>
                  <a:ea typeface="Open Sans" charset="0"/>
                  <a:cs typeface="Open Sans" charset="0"/>
                </a:rPr>
                <a:t>Study </a:t>
              </a:r>
              <a:br>
                <a:rPr lang="en-US" sz="1800" b="1" dirty="0" smtClean="0">
                  <a:solidFill>
                    <a:srgbClr val="FFFFFF"/>
                  </a:solidFill>
                  <a:latin typeface="Open Sans" charset="0"/>
                  <a:ea typeface="Open Sans" charset="0"/>
                  <a:cs typeface="Open Sans" charset="0"/>
                </a:rPr>
              </a:br>
              <a:r>
                <a:rPr lang="en-US" sz="1800" b="1" dirty="0" smtClean="0">
                  <a:solidFill>
                    <a:srgbClr val="FFFFFF"/>
                  </a:solidFill>
                  <a:latin typeface="Open Sans" charset="0"/>
                  <a:ea typeface="Open Sans" charset="0"/>
                  <a:cs typeface="Open Sans" charset="0"/>
                </a:rPr>
                <a:t>Workspace</a:t>
              </a:r>
              <a:endParaRPr lang="en-US" sz="1800" b="1" dirty="0">
                <a:solidFill>
                  <a:srgbClr val="FFFFFF"/>
                </a:solidFill>
                <a:latin typeface="Open Sans" charset="0"/>
                <a:ea typeface="Open Sans" charset="0"/>
                <a:cs typeface="Open Sans" charset="0"/>
              </a:endParaRPr>
            </a:p>
          </p:txBody>
        </p:sp>
        <p:pic>
          <p:nvPicPr>
            <p:cNvPr id="5" name="Picture 4" title="Illustration of multiple hands pointing to objects on a table including a sheet of paper"/>
            <p:cNvPicPr>
              <a:picLocks noChangeAspect="1"/>
            </p:cNvPicPr>
            <p:nvPr/>
          </p:nvPicPr>
          <p:blipFill rotWithShape="1">
            <a:blip r:embed="rId4">
              <a:extLst>
                <a:ext uri="{28A0092B-C50C-407E-A947-70E740481C1C}">
                  <a14:useLocalDpi xmlns:a14="http://schemas.microsoft.com/office/drawing/2010/main"/>
                </a:ext>
              </a:extLst>
            </a:blip>
            <a:srcRect l="2363" t="6962" r="4156" b="6444"/>
            <a:stretch/>
          </p:blipFill>
          <p:spPr>
            <a:xfrm>
              <a:off x="1418027" y="1824870"/>
              <a:ext cx="871608" cy="750831"/>
            </a:xfrm>
            <a:prstGeom prst="rect">
              <a:avLst/>
            </a:prstGeom>
            <a:noFill/>
            <a:ln>
              <a:noFill/>
            </a:ln>
          </p:spPr>
        </p:pic>
      </p:grpSp>
      <p:grpSp>
        <p:nvGrpSpPr>
          <p:cNvPr id="20" name="Group 19"/>
          <p:cNvGrpSpPr/>
          <p:nvPr/>
        </p:nvGrpSpPr>
        <p:grpSpPr>
          <a:xfrm>
            <a:off x="4568034" y="1780909"/>
            <a:ext cx="3036993" cy="4179271"/>
            <a:chOff x="4527744" y="1810713"/>
            <a:chExt cx="2880221" cy="4179271"/>
          </a:xfrm>
        </p:grpSpPr>
        <p:sp>
          <p:nvSpPr>
            <p:cNvPr id="6" name="Rounded Rectangle 5"/>
            <p:cNvSpPr/>
            <p:nvPr/>
          </p:nvSpPr>
          <p:spPr>
            <a:xfrm>
              <a:off x="4530214" y="1813006"/>
              <a:ext cx="2877751" cy="4176978"/>
            </a:xfrm>
            <a:prstGeom prst="roundRect">
              <a:avLst>
                <a:gd name="adj" fmla="val 6209"/>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800" dirty="0" smtClean="0">
                <a:solidFill>
                  <a:schemeClr val="accent6"/>
                </a:solidFill>
                <a:latin typeface="Open Sans" charset="0"/>
                <a:ea typeface="Open Sans" charset="0"/>
                <a:cs typeface="Open Sans" charset="0"/>
              </a:endParaRPr>
            </a:p>
            <a:p>
              <a:endParaRPr lang="en-US" sz="1800" dirty="0">
                <a:solidFill>
                  <a:schemeClr val="accent6"/>
                </a:solidFill>
                <a:latin typeface="Open Sans" charset="0"/>
                <a:ea typeface="Open Sans" charset="0"/>
                <a:cs typeface="Open Sans" charset="0"/>
              </a:endParaRPr>
            </a:p>
            <a:p>
              <a:endParaRPr lang="en-US" sz="1800" dirty="0">
                <a:solidFill>
                  <a:schemeClr val="accent6"/>
                </a:solidFill>
                <a:latin typeface="Open Sans" charset="0"/>
                <a:ea typeface="Open Sans" charset="0"/>
                <a:cs typeface="Open Sans" charset="0"/>
              </a:endParaRPr>
            </a:p>
            <a:p>
              <a:pPr>
                <a:spcAft>
                  <a:spcPts val="600"/>
                </a:spcAft>
              </a:pPr>
              <a:r>
                <a:rPr lang="en-US" sz="1600" b="1" dirty="0" smtClean="0">
                  <a:solidFill>
                    <a:schemeClr val="accent6"/>
                  </a:solidFill>
                  <a:latin typeface="Open Sans" charset="0"/>
                  <a:ea typeface="Open Sans" charset="0"/>
                  <a:cs typeface="Open Sans" charset="0"/>
                </a:rPr>
                <a:t>Attribute:</a:t>
              </a:r>
            </a:p>
            <a:p>
              <a:pPr>
                <a:spcAft>
                  <a:spcPts val="600"/>
                </a:spcAft>
              </a:pPr>
              <a:r>
                <a:rPr lang="en-US" sz="1600" dirty="0" smtClean="0">
                  <a:solidFill>
                    <a:schemeClr val="accent6"/>
                  </a:solidFill>
                  <a:latin typeface="Open Sans" charset="0"/>
                  <a:ea typeface="Open Sans" charset="0"/>
                  <a:cs typeface="Open Sans" charset="0"/>
                </a:rPr>
                <a:t>Type </a:t>
              </a:r>
              <a:r>
                <a:rPr lang="mr-IN" sz="1600" dirty="0" smtClean="0">
                  <a:solidFill>
                    <a:schemeClr val="accent6"/>
                  </a:solidFill>
                  <a:latin typeface="Open Sans" charset="0"/>
                  <a:ea typeface="Open Sans" charset="0"/>
                  <a:cs typeface="Open Sans" charset="0"/>
                </a:rPr>
                <a:t>–</a:t>
              </a:r>
              <a:r>
                <a:rPr lang="en-US" sz="1600" dirty="0" smtClean="0">
                  <a:solidFill>
                    <a:schemeClr val="accent6"/>
                  </a:solidFill>
                  <a:latin typeface="Open Sans" charset="0"/>
                  <a:ea typeface="Open Sans" charset="0"/>
                  <a:cs typeface="Open Sans" charset="0"/>
                </a:rPr>
                <a:t> extended absences</a:t>
              </a:r>
              <a:br>
                <a:rPr lang="en-US" sz="1600" dirty="0" smtClean="0">
                  <a:solidFill>
                    <a:schemeClr val="accent6"/>
                  </a:solidFill>
                  <a:latin typeface="Open Sans" charset="0"/>
                  <a:ea typeface="Open Sans" charset="0"/>
                  <a:cs typeface="Open Sans" charset="0"/>
                </a:rPr>
              </a:br>
              <a:endParaRPr lang="en-US" sz="1600" dirty="0" smtClean="0">
                <a:solidFill>
                  <a:schemeClr val="accent6"/>
                </a:solidFill>
                <a:latin typeface="Open Sans" charset="0"/>
                <a:ea typeface="Open Sans" charset="0"/>
                <a:cs typeface="Open Sans" charset="0"/>
              </a:endParaRPr>
            </a:p>
            <a:p>
              <a:pPr>
                <a:spcAft>
                  <a:spcPts val="600"/>
                </a:spcAft>
              </a:pPr>
              <a:r>
                <a:rPr lang="en-US" sz="1600" b="1" dirty="0" smtClean="0">
                  <a:solidFill>
                    <a:schemeClr val="accent6"/>
                  </a:solidFill>
                  <a:latin typeface="Open Sans" charset="0"/>
                  <a:ea typeface="Open Sans" charset="0"/>
                  <a:cs typeface="Open Sans" charset="0"/>
                </a:rPr>
                <a:t>Consideration: </a:t>
              </a:r>
              <a:endParaRPr lang="en-US" sz="1600" b="1" dirty="0">
                <a:solidFill>
                  <a:schemeClr val="accent6"/>
                </a:solidFill>
                <a:latin typeface="Open Sans" charset="0"/>
                <a:ea typeface="Open Sans" charset="0"/>
                <a:cs typeface="Open Sans" charset="0"/>
              </a:endParaRPr>
            </a:p>
            <a:p>
              <a:pPr>
                <a:spcAft>
                  <a:spcPts val="600"/>
                </a:spcAft>
              </a:pPr>
              <a:r>
                <a:rPr lang="en-US" sz="1600" dirty="0" smtClean="0">
                  <a:solidFill>
                    <a:schemeClr val="accent6"/>
                  </a:solidFill>
                  <a:latin typeface="Open Sans" charset="0"/>
                  <a:ea typeface="Open Sans" charset="0"/>
                  <a:cs typeface="Open Sans" charset="0"/>
                </a:rPr>
                <a:t>Instructor settings</a:t>
              </a:r>
              <a:br>
                <a:rPr lang="en-US" sz="1600" dirty="0" smtClean="0">
                  <a:solidFill>
                    <a:schemeClr val="accent6"/>
                  </a:solidFill>
                  <a:latin typeface="Open Sans" charset="0"/>
                  <a:ea typeface="Open Sans" charset="0"/>
                  <a:cs typeface="Open Sans" charset="0"/>
                </a:rPr>
              </a:br>
              <a:endParaRPr lang="en-US" sz="1600" dirty="0">
                <a:solidFill>
                  <a:schemeClr val="accent6"/>
                </a:solidFill>
                <a:latin typeface="Open Sans" charset="0"/>
                <a:ea typeface="Open Sans" charset="0"/>
                <a:cs typeface="Open Sans" charset="0"/>
              </a:endParaRPr>
            </a:p>
            <a:p>
              <a:pPr>
                <a:spcAft>
                  <a:spcPts val="600"/>
                </a:spcAft>
              </a:pPr>
              <a:r>
                <a:rPr lang="en-US" sz="1600" b="1" dirty="0" smtClean="0">
                  <a:solidFill>
                    <a:schemeClr val="accent6"/>
                  </a:solidFill>
                  <a:latin typeface="Open Sans" charset="0"/>
                  <a:ea typeface="Open Sans" charset="0"/>
                  <a:cs typeface="Open Sans" charset="0"/>
                </a:rPr>
                <a:t>Opportunity:</a:t>
              </a:r>
            </a:p>
            <a:p>
              <a:pPr>
                <a:spcAft>
                  <a:spcPts val="600"/>
                </a:spcAft>
              </a:pPr>
              <a:r>
                <a:rPr lang="en-US" sz="1600" dirty="0" smtClean="0">
                  <a:solidFill>
                    <a:schemeClr val="accent6"/>
                  </a:solidFill>
                  <a:latin typeface="Open Sans" charset="0"/>
                  <a:ea typeface="Open Sans" charset="0"/>
                  <a:cs typeface="Open Sans" charset="0"/>
                </a:rPr>
                <a:t>Ensure extending dates for individual students is available and easy to find</a:t>
              </a:r>
              <a:endParaRPr lang="en-US" sz="1800" b="1" dirty="0">
                <a:solidFill>
                  <a:schemeClr val="accent6"/>
                </a:solidFill>
                <a:latin typeface="Open Sans" charset="0"/>
                <a:ea typeface="Open Sans" charset="0"/>
                <a:cs typeface="Open Sans" charset="0"/>
              </a:endParaRPr>
            </a:p>
          </p:txBody>
        </p:sp>
        <p:sp>
          <p:nvSpPr>
            <p:cNvPr id="17" name="Round Same Side Corner Rectangle 16"/>
            <p:cNvSpPr/>
            <p:nvPr/>
          </p:nvSpPr>
          <p:spPr>
            <a:xfrm>
              <a:off x="4527744" y="1810713"/>
              <a:ext cx="2877751" cy="826943"/>
            </a:xfrm>
            <a:prstGeom prst="round2Same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800" b="1" dirty="0" smtClean="0">
                  <a:solidFill>
                    <a:srgbClr val="FFFFFF"/>
                  </a:solidFill>
                  <a:latin typeface="Open Sans" charset="0"/>
                  <a:ea typeface="Open Sans" charset="0"/>
                  <a:cs typeface="Open Sans" charset="0"/>
                </a:rPr>
                <a:t>Accommodations</a:t>
              </a:r>
            </a:p>
          </p:txBody>
        </p:sp>
        <p:pic>
          <p:nvPicPr>
            <p:cNvPr id="13" name="Picture 12" title="Illustration of teacher presenting from projector to 3 students"/>
            <p:cNvPicPr>
              <a:picLocks noChangeAspect="1"/>
            </p:cNvPicPr>
            <p:nvPr/>
          </p:nvPicPr>
          <p:blipFill rotWithShape="1">
            <a:blip r:embed="rId5">
              <a:extLst>
                <a:ext uri="{28A0092B-C50C-407E-A947-70E740481C1C}">
                  <a14:useLocalDpi xmlns:a14="http://schemas.microsoft.com/office/drawing/2010/main"/>
                </a:ext>
              </a:extLst>
            </a:blip>
            <a:srcRect l="14866" t="9128" r="11353" b="21453"/>
            <a:stretch/>
          </p:blipFill>
          <p:spPr>
            <a:xfrm>
              <a:off x="4662562" y="1883382"/>
              <a:ext cx="742536" cy="709917"/>
            </a:xfrm>
            <a:prstGeom prst="rect">
              <a:avLst/>
            </a:prstGeom>
            <a:noFill/>
            <a:ln>
              <a:noFill/>
            </a:ln>
          </p:spPr>
        </p:pic>
      </p:grpSp>
      <p:grpSp>
        <p:nvGrpSpPr>
          <p:cNvPr id="21" name="Group 20"/>
          <p:cNvGrpSpPr/>
          <p:nvPr/>
        </p:nvGrpSpPr>
        <p:grpSpPr>
          <a:xfrm>
            <a:off x="8041396" y="1789021"/>
            <a:ext cx="3035383" cy="4176978"/>
            <a:chOff x="7776053" y="1813005"/>
            <a:chExt cx="2878694" cy="4176978"/>
          </a:xfrm>
        </p:grpSpPr>
        <p:sp>
          <p:nvSpPr>
            <p:cNvPr id="7" name="Rounded Rectangle 6"/>
            <p:cNvSpPr/>
            <p:nvPr/>
          </p:nvSpPr>
          <p:spPr>
            <a:xfrm>
              <a:off x="7776996" y="1813005"/>
              <a:ext cx="2877751" cy="4176978"/>
            </a:xfrm>
            <a:prstGeom prst="roundRect">
              <a:avLst>
                <a:gd name="adj" fmla="val 6209"/>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800" dirty="0" smtClean="0">
                <a:solidFill>
                  <a:schemeClr val="accent6"/>
                </a:solidFill>
                <a:latin typeface="Open Sans" charset="0"/>
                <a:ea typeface="Open Sans" charset="0"/>
                <a:cs typeface="Open Sans" charset="0"/>
              </a:endParaRPr>
            </a:p>
            <a:p>
              <a:endParaRPr lang="en-US" sz="1800" dirty="0">
                <a:solidFill>
                  <a:schemeClr val="accent6"/>
                </a:solidFill>
                <a:latin typeface="Open Sans" charset="0"/>
                <a:ea typeface="Open Sans" charset="0"/>
                <a:cs typeface="Open Sans" charset="0"/>
              </a:endParaRPr>
            </a:p>
            <a:p>
              <a:endParaRPr lang="en-US" sz="1800" dirty="0">
                <a:solidFill>
                  <a:schemeClr val="accent6"/>
                </a:solidFill>
                <a:latin typeface="Open Sans" charset="0"/>
                <a:ea typeface="Open Sans" charset="0"/>
                <a:cs typeface="Open Sans" charset="0"/>
              </a:endParaRPr>
            </a:p>
            <a:p>
              <a:pPr>
                <a:spcAft>
                  <a:spcPts val="600"/>
                </a:spcAft>
              </a:pPr>
              <a:r>
                <a:rPr lang="en-US" sz="1600" b="1" dirty="0" smtClean="0">
                  <a:solidFill>
                    <a:schemeClr val="accent6"/>
                  </a:solidFill>
                  <a:latin typeface="Open Sans" charset="0"/>
                  <a:ea typeface="Open Sans" charset="0"/>
                  <a:cs typeface="Open Sans" charset="0"/>
                </a:rPr>
                <a:t>Attribute:</a:t>
              </a:r>
            </a:p>
            <a:p>
              <a:pPr>
                <a:spcAft>
                  <a:spcPts val="600"/>
                </a:spcAft>
              </a:pPr>
              <a:r>
                <a:rPr lang="en-US" sz="1600" dirty="0" smtClean="0">
                  <a:solidFill>
                    <a:schemeClr val="accent6"/>
                  </a:solidFill>
                  <a:latin typeface="Open Sans" charset="0"/>
                  <a:ea typeface="Open Sans" charset="0"/>
                  <a:cs typeface="Open Sans" charset="0"/>
                </a:rPr>
                <a:t>Family </a:t>
              </a:r>
              <a:r>
                <a:rPr lang="mr-IN" sz="1600" dirty="0" smtClean="0">
                  <a:solidFill>
                    <a:schemeClr val="accent6"/>
                  </a:solidFill>
                  <a:latin typeface="Open Sans" charset="0"/>
                  <a:ea typeface="Open Sans" charset="0"/>
                  <a:cs typeface="Open Sans" charset="0"/>
                </a:rPr>
                <a:t>–</a:t>
              </a:r>
              <a:r>
                <a:rPr lang="en-US" sz="1600" dirty="0" smtClean="0">
                  <a:solidFill>
                    <a:schemeClr val="accent6"/>
                  </a:solidFill>
                  <a:latin typeface="Open Sans" charset="0"/>
                  <a:ea typeface="Open Sans" charset="0"/>
                  <a:cs typeface="Open Sans" charset="0"/>
                </a:rPr>
                <a:t> harmful</a:t>
              </a:r>
              <a:br>
                <a:rPr lang="en-US" sz="1600" dirty="0" smtClean="0">
                  <a:solidFill>
                    <a:schemeClr val="accent6"/>
                  </a:solidFill>
                  <a:latin typeface="Open Sans" charset="0"/>
                  <a:ea typeface="Open Sans" charset="0"/>
                  <a:cs typeface="Open Sans" charset="0"/>
                </a:rPr>
              </a:br>
              <a:endParaRPr lang="en-US" sz="1600" dirty="0" smtClean="0">
                <a:solidFill>
                  <a:schemeClr val="accent6"/>
                </a:solidFill>
                <a:latin typeface="Open Sans" charset="0"/>
                <a:ea typeface="Open Sans" charset="0"/>
                <a:cs typeface="Open Sans" charset="0"/>
              </a:endParaRPr>
            </a:p>
            <a:p>
              <a:pPr>
                <a:spcAft>
                  <a:spcPts val="600"/>
                </a:spcAft>
              </a:pPr>
              <a:r>
                <a:rPr lang="en-US" sz="1600" b="1" dirty="0" smtClean="0">
                  <a:solidFill>
                    <a:schemeClr val="accent6"/>
                  </a:solidFill>
                  <a:latin typeface="Open Sans" charset="0"/>
                  <a:ea typeface="Open Sans" charset="0"/>
                  <a:cs typeface="Open Sans" charset="0"/>
                </a:rPr>
                <a:t>Consideration: </a:t>
              </a:r>
              <a:endParaRPr lang="en-US" sz="1600" b="1" dirty="0">
                <a:solidFill>
                  <a:schemeClr val="accent6"/>
                </a:solidFill>
                <a:latin typeface="Open Sans" charset="0"/>
                <a:ea typeface="Open Sans" charset="0"/>
                <a:cs typeface="Open Sans" charset="0"/>
              </a:endParaRPr>
            </a:p>
            <a:p>
              <a:pPr>
                <a:spcAft>
                  <a:spcPts val="600"/>
                </a:spcAft>
              </a:pPr>
              <a:r>
                <a:rPr lang="en-US" sz="1600" dirty="0" smtClean="0">
                  <a:solidFill>
                    <a:schemeClr val="accent6"/>
                  </a:solidFill>
                  <a:latin typeface="Open Sans" charset="0"/>
                  <a:ea typeface="Open Sans" charset="0"/>
                  <a:cs typeface="Open Sans" charset="0"/>
                </a:rPr>
                <a:t>Sensitive content</a:t>
              </a:r>
              <a:br>
                <a:rPr lang="en-US" sz="1600" dirty="0" smtClean="0">
                  <a:solidFill>
                    <a:schemeClr val="accent6"/>
                  </a:solidFill>
                  <a:latin typeface="Open Sans" charset="0"/>
                  <a:ea typeface="Open Sans" charset="0"/>
                  <a:cs typeface="Open Sans" charset="0"/>
                </a:rPr>
              </a:br>
              <a:endParaRPr lang="en-US" sz="1600" dirty="0">
                <a:solidFill>
                  <a:schemeClr val="accent6"/>
                </a:solidFill>
                <a:latin typeface="Open Sans" charset="0"/>
                <a:ea typeface="Open Sans" charset="0"/>
                <a:cs typeface="Open Sans" charset="0"/>
              </a:endParaRPr>
            </a:p>
            <a:p>
              <a:pPr>
                <a:spcAft>
                  <a:spcPts val="600"/>
                </a:spcAft>
              </a:pPr>
              <a:r>
                <a:rPr lang="en-US" sz="1600" b="1" dirty="0" smtClean="0">
                  <a:solidFill>
                    <a:schemeClr val="accent6"/>
                  </a:solidFill>
                  <a:latin typeface="Open Sans" charset="0"/>
                  <a:ea typeface="Open Sans" charset="0"/>
                  <a:cs typeface="Open Sans" charset="0"/>
                </a:rPr>
                <a:t>Opportunity:</a:t>
              </a:r>
            </a:p>
            <a:p>
              <a:pPr>
                <a:spcAft>
                  <a:spcPts val="600"/>
                </a:spcAft>
              </a:pPr>
              <a:r>
                <a:rPr lang="en-US" sz="1600" dirty="0" smtClean="0">
                  <a:solidFill>
                    <a:schemeClr val="accent6"/>
                  </a:solidFill>
                  <a:latin typeface="Open Sans" charset="0"/>
                  <a:ea typeface="Open Sans" charset="0"/>
                  <a:cs typeface="Open Sans" charset="0"/>
                </a:rPr>
                <a:t>Consider trigger warnings for sensitive content</a:t>
              </a:r>
              <a:endParaRPr lang="en-US" sz="1800" b="1" dirty="0">
                <a:solidFill>
                  <a:schemeClr val="accent6"/>
                </a:solidFill>
                <a:latin typeface="Open Sans" charset="0"/>
                <a:ea typeface="Open Sans" charset="0"/>
                <a:cs typeface="Open Sans" charset="0"/>
              </a:endParaRPr>
            </a:p>
          </p:txBody>
        </p:sp>
        <p:sp>
          <p:nvSpPr>
            <p:cNvPr id="18" name="Round Same Side Corner Rectangle 17"/>
            <p:cNvSpPr/>
            <p:nvPr/>
          </p:nvSpPr>
          <p:spPr>
            <a:xfrm>
              <a:off x="7776053" y="1824870"/>
              <a:ext cx="2877751" cy="826943"/>
            </a:xfrm>
            <a:prstGeom prst="round2Same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800" b="1" dirty="0" smtClean="0">
                  <a:solidFill>
                    <a:srgbClr val="FFFFFF"/>
                  </a:solidFill>
                  <a:latin typeface="Open Sans" charset="0"/>
                  <a:ea typeface="Open Sans" charset="0"/>
                  <a:cs typeface="Open Sans" charset="0"/>
                </a:rPr>
                <a:t>Social Network</a:t>
              </a:r>
            </a:p>
          </p:txBody>
        </p:sp>
        <p:pic>
          <p:nvPicPr>
            <p:cNvPr id="14" name="Picture 13" title="Diverse hands in huddle one on top of another"/>
            <p:cNvPicPr>
              <a:picLocks noChangeAspect="1"/>
            </p:cNvPicPr>
            <p:nvPr/>
          </p:nvPicPr>
          <p:blipFill rotWithShape="1">
            <a:blip r:embed="rId6">
              <a:extLst>
                <a:ext uri="{28A0092B-C50C-407E-A947-70E740481C1C}">
                  <a14:useLocalDpi xmlns:a14="http://schemas.microsoft.com/office/drawing/2010/main"/>
                </a:ext>
              </a:extLst>
            </a:blip>
            <a:srcRect l="8274" t="8925" r="8128" b="12138"/>
            <a:stretch/>
          </p:blipFill>
          <p:spPr>
            <a:xfrm>
              <a:off x="7921855" y="1867585"/>
              <a:ext cx="831455" cy="713198"/>
            </a:xfrm>
            <a:prstGeom prst="rect">
              <a:avLst/>
            </a:prstGeom>
            <a:noFill/>
            <a:ln>
              <a:noFill/>
            </a:ln>
          </p:spPr>
        </p:pic>
      </p:grpSp>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uk-UA" smtClean="0"/>
              <a:t>16</a:t>
            </a:fld>
            <a:endParaRPr lang="uk-UA"/>
          </a:p>
        </p:txBody>
      </p:sp>
    </p:spTree>
    <p:extLst>
      <p:ext uri="{BB962C8B-B14F-4D97-AF65-F5344CB8AC3E}">
        <p14:creationId xmlns:p14="http://schemas.microsoft.com/office/powerpoint/2010/main" val="24774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Disability Impact Categories</a:t>
            </a:r>
            <a:endParaRPr lang="en-US" dirty="0"/>
          </a:p>
        </p:txBody>
      </p:sp>
      <p:grpSp>
        <p:nvGrpSpPr>
          <p:cNvPr id="29" name="Group 28"/>
          <p:cNvGrpSpPr/>
          <p:nvPr/>
        </p:nvGrpSpPr>
        <p:grpSpPr>
          <a:xfrm>
            <a:off x="1586301" y="1699356"/>
            <a:ext cx="4167534" cy="1045699"/>
            <a:chOff x="1586301" y="1699356"/>
            <a:chExt cx="4167534" cy="1045699"/>
          </a:xfrm>
        </p:grpSpPr>
        <p:sp>
          <p:nvSpPr>
            <p:cNvPr id="24" name="Rounded Rectangle 23"/>
            <p:cNvSpPr/>
            <p:nvPr/>
          </p:nvSpPr>
          <p:spPr>
            <a:xfrm>
              <a:off x="1586301" y="1699356"/>
              <a:ext cx="4167534" cy="1033999"/>
            </a:xfrm>
            <a:prstGeom prst="roundRect">
              <a:avLst>
                <a:gd name="adj" fmla="val 7192"/>
              </a:avLst>
            </a:prstGeom>
            <a:solidFill>
              <a:schemeClr val="accent6"/>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500" b="1" dirty="0" smtClean="0">
                  <a:solidFill>
                    <a:srgbClr val="FFFFFF"/>
                  </a:solidFill>
                  <a:latin typeface="Open Sans" charset="0"/>
                  <a:ea typeface="Open Sans" charset="0"/>
                  <a:cs typeface="Open Sans" charset="0"/>
                </a:rPr>
                <a:t>K-12 Experience</a:t>
              </a:r>
              <a:endParaRPr lang="en-US" sz="2500" b="1" dirty="0">
                <a:solidFill>
                  <a:srgbClr val="FFFFFF"/>
                </a:solidFill>
                <a:latin typeface="Open Sans" charset="0"/>
                <a:ea typeface="Open Sans" charset="0"/>
                <a:cs typeface="Open Sans" charset="0"/>
              </a:endParaRPr>
            </a:p>
          </p:txBody>
        </p:sp>
        <p:pic>
          <p:nvPicPr>
            <p:cNvPr id="8" name="Picture 7" title="Illustration of school building"/>
            <p:cNvPicPr>
              <a:picLocks noChangeAspect="1"/>
            </p:cNvPicPr>
            <p:nvPr/>
          </p:nvPicPr>
          <p:blipFill rotWithShape="1">
            <a:blip r:embed="rId3">
              <a:extLst>
                <a:ext uri="{28A0092B-C50C-407E-A947-70E740481C1C}">
                  <a14:useLocalDpi xmlns:a14="http://schemas.microsoft.com/office/drawing/2010/main"/>
                </a:ext>
              </a:extLst>
            </a:blip>
            <a:srcRect l="35954" t="19414" r="-1049" b="19188"/>
            <a:stretch/>
          </p:blipFill>
          <p:spPr>
            <a:xfrm>
              <a:off x="1662354" y="1730285"/>
              <a:ext cx="1075899" cy="1014770"/>
            </a:xfrm>
            <a:prstGeom prst="rect">
              <a:avLst/>
            </a:prstGeom>
            <a:noFill/>
            <a:ln>
              <a:noFill/>
            </a:ln>
          </p:spPr>
        </p:pic>
      </p:grpSp>
      <p:grpSp>
        <p:nvGrpSpPr>
          <p:cNvPr id="30" name="Group 29"/>
          <p:cNvGrpSpPr/>
          <p:nvPr/>
        </p:nvGrpSpPr>
        <p:grpSpPr>
          <a:xfrm>
            <a:off x="6650260" y="1719992"/>
            <a:ext cx="4167534" cy="1033999"/>
            <a:chOff x="6650260" y="1719992"/>
            <a:chExt cx="4167534" cy="1033999"/>
          </a:xfrm>
          <a:solidFill>
            <a:schemeClr val="accent6"/>
          </a:solidFill>
        </p:grpSpPr>
        <p:sp>
          <p:nvSpPr>
            <p:cNvPr id="25" name="Rounded Rectangle 24"/>
            <p:cNvSpPr/>
            <p:nvPr/>
          </p:nvSpPr>
          <p:spPr>
            <a:xfrm>
              <a:off x="6650260" y="1719992"/>
              <a:ext cx="4167534" cy="1033999"/>
            </a:xfrm>
            <a:prstGeom prst="roundRect">
              <a:avLst>
                <a:gd name="adj" fmla="val 7192"/>
              </a:avLst>
            </a:prstGeom>
            <a:grp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500" b="1" dirty="0" smtClean="0">
                  <a:solidFill>
                    <a:srgbClr val="FFFFFF"/>
                  </a:solidFill>
                  <a:latin typeface="Open Sans" charset="0"/>
                  <a:ea typeface="Open Sans" charset="0"/>
                  <a:cs typeface="Open Sans" charset="0"/>
                </a:rPr>
                <a:t>Social Network</a:t>
              </a:r>
              <a:endParaRPr lang="en-US" sz="2500" b="1" dirty="0">
                <a:solidFill>
                  <a:srgbClr val="FFFFFF"/>
                </a:solidFill>
                <a:latin typeface="Open Sans" charset="0"/>
                <a:ea typeface="Open Sans" charset="0"/>
                <a:cs typeface="Open Sans" charset="0"/>
              </a:endParaRPr>
            </a:p>
          </p:txBody>
        </p:sp>
        <p:pic>
          <p:nvPicPr>
            <p:cNvPr id="6" name="Picture 5" title="Diverse hands in huddle one on top of another"/>
            <p:cNvPicPr>
              <a:picLocks noChangeAspect="1"/>
            </p:cNvPicPr>
            <p:nvPr/>
          </p:nvPicPr>
          <p:blipFill rotWithShape="1">
            <a:blip r:embed="rId4">
              <a:extLst>
                <a:ext uri="{28A0092B-C50C-407E-A947-70E740481C1C}">
                  <a14:useLocalDpi xmlns:a14="http://schemas.microsoft.com/office/drawing/2010/main"/>
                </a:ext>
              </a:extLst>
            </a:blip>
            <a:srcRect l="8274" t="8925" r="8128" b="12138"/>
            <a:stretch/>
          </p:blipFill>
          <p:spPr>
            <a:xfrm>
              <a:off x="6650260" y="1728929"/>
              <a:ext cx="1075899" cy="1016126"/>
            </a:xfrm>
            <a:prstGeom prst="rect">
              <a:avLst/>
            </a:prstGeom>
            <a:grpFill/>
            <a:ln>
              <a:noFill/>
            </a:ln>
          </p:spPr>
        </p:pic>
      </p:grpSp>
      <p:grpSp>
        <p:nvGrpSpPr>
          <p:cNvPr id="31" name="Group 30"/>
          <p:cNvGrpSpPr/>
          <p:nvPr/>
        </p:nvGrpSpPr>
        <p:grpSpPr>
          <a:xfrm>
            <a:off x="1586301" y="3245813"/>
            <a:ext cx="4167534" cy="1033999"/>
            <a:chOff x="1586301" y="3245813"/>
            <a:chExt cx="4167534" cy="1033999"/>
          </a:xfrm>
          <a:solidFill>
            <a:schemeClr val="accent6"/>
          </a:solidFill>
        </p:grpSpPr>
        <p:sp>
          <p:nvSpPr>
            <p:cNvPr id="26" name="Rounded Rectangle 25"/>
            <p:cNvSpPr/>
            <p:nvPr/>
          </p:nvSpPr>
          <p:spPr>
            <a:xfrm>
              <a:off x="1586301" y="3245813"/>
              <a:ext cx="4167534" cy="1033999"/>
            </a:xfrm>
            <a:prstGeom prst="roundRect">
              <a:avLst>
                <a:gd name="adj" fmla="val 7192"/>
              </a:avLst>
            </a:prstGeom>
            <a:grp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500" b="1" dirty="0" smtClean="0">
                  <a:solidFill>
                    <a:srgbClr val="FFFFFF"/>
                  </a:solidFill>
                  <a:latin typeface="Open Sans" charset="0"/>
                  <a:ea typeface="Open Sans" charset="0"/>
                  <a:cs typeface="Open Sans" charset="0"/>
                </a:rPr>
                <a:t>Accommodations</a:t>
              </a:r>
              <a:endParaRPr lang="en-US" sz="2500" b="1" dirty="0">
                <a:solidFill>
                  <a:srgbClr val="FFFFFF"/>
                </a:solidFill>
                <a:latin typeface="Open Sans" charset="0"/>
                <a:ea typeface="Open Sans" charset="0"/>
                <a:cs typeface="Open Sans" charset="0"/>
              </a:endParaRPr>
            </a:p>
          </p:txBody>
        </p:sp>
        <p:pic>
          <p:nvPicPr>
            <p:cNvPr id="5" name="Picture 4" title="Illustration of teacher presenting from projector to 3 students"/>
            <p:cNvPicPr>
              <a:picLocks noChangeAspect="1"/>
            </p:cNvPicPr>
            <p:nvPr/>
          </p:nvPicPr>
          <p:blipFill rotWithShape="1">
            <a:blip r:embed="rId5">
              <a:extLst>
                <a:ext uri="{28A0092B-C50C-407E-A947-70E740481C1C}">
                  <a14:useLocalDpi xmlns:a14="http://schemas.microsoft.com/office/drawing/2010/main"/>
                </a:ext>
              </a:extLst>
            </a:blip>
            <a:srcRect l="14866" t="9128" r="11353" b="21453"/>
            <a:stretch/>
          </p:blipFill>
          <p:spPr>
            <a:xfrm>
              <a:off x="1635274" y="3303122"/>
              <a:ext cx="1026926" cy="966215"/>
            </a:xfrm>
            <a:prstGeom prst="rect">
              <a:avLst/>
            </a:prstGeom>
            <a:grpFill/>
            <a:ln>
              <a:noFill/>
            </a:ln>
          </p:spPr>
        </p:pic>
      </p:grpSp>
      <p:grpSp>
        <p:nvGrpSpPr>
          <p:cNvPr id="32" name="Group 31"/>
          <p:cNvGrpSpPr/>
          <p:nvPr/>
        </p:nvGrpSpPr>
        <p:grpSpPr>
          <a:xfrm>
            <a:off x="6650260" y="3261602"/>
            <a:ext cx="4167534" cy="1041626"/>
            <a:chOff x="6650260" y="3261602"/>
            <a:chExt cx="4167534" cy="1041626"/>
          </a:xfrm>
          <a:solidFill>
            <a:schemeClr val="accent6"/>
          </a:solidFill>
        </p:grpSpPr>
        <p:sp>
          <p:nvSpPr>
            <p:cNvPr id="27" name="Rounded Rectangle 26"/>
            <p:cNvSpPr/>
            <p:nvPr/>
          </p:nvSpPr>
          <p:spPr>
            <a:xfrm>
              <a:off x="6650260" y="3269229"/>
              <a:ext cx="4167534" cy="1033999"/>
            </a:xfrm>
            <a:prstGeom prst="roundRect">
              <a:avLst>
                <a:gd name="adj" fmla="val 7192"/>
              </a:avLst>
            </a:prstGeom>
            <a:grp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500" b="1" smtClean="0">
                  <a:solidFill>
                    <a:srgbClr val="FFFFFF"/>
                  </a:solidFill>
                  <a:latin typeface="Open Sans" charset="0"/>
                  <a:ea typeface="Open Sans" charset="0"/>
                  <a:cs typeface="Open Sans" charset="0"/>
                </a:rPr>
                <a:t>Study Workspace</a:t>
              </a:r>
              <a:endParaRPr lang="en-US" sz="2500" b="1" dirty="0">
                <a:solidFill>
                  <a:srgbClr val="FFFFFF"/>
                </a:solidFill>
                <a:latin typeface="Open Sans" charset="0"/>
                <a:ea typeface="Open Sans" charset="0"/>
                <a:cs typeface="Open Sans" charset="0"/>
              </a:endParaRPr>
            </a:p>
          </p:txBody>
        </p:sp>
        <p:pic>
          <p:nvPicPr>
            <p:cNvPr id="10" name="Picture 9" title="Illustration of multiple hands pointing to objects on a table including a sheet of paper"/>
            <p:cNvPicPr>
              <a:picLocks noChangeAspect="1"/>
            </p:cNvPicPr>
            <p:nvPr/>
          </p:nvPicPr>
          <p:blipFill rotWithShape="1">
            <a:blip r:embed="rId6">
              <a:extLst>
                <a:ext uri="{28A0092B-C50C-407E-A947-70E740481C1C}">
                  <a14:useLocalDpi xmlns:a14="http://schemas.microsoft.com/office/drawing/2010/main"/>
                </a:ext>
              </a:extLst>
            </a:blip>
            <a:srcRect l="2363" t="6962" r="4156" b="6444"/>
            <a:stretch/>
          </p:blipFill>
          <p:spPr>
            <a:xfrm>
              <a:off x="6728663" y="3261602"/>
              <a:ext cx="1096054" cy="1015515"/>
            </a:xfrm>
            <a:prstGeom prst="rect">
              <a:avLst/>
            </a:prstGeom>
            <a:grpFill/>
            <a:ln>
              <a:noFill/>
            </a:ln>
          </p:spPr>
        </p:pic>
      </p:grpSp>
      <p:grpSp>
        <p:nvGrpSpPr>
          <p:cNvPr id="33" name="Group 32"/>
          <p:cNvGrpSpPr/>
          <p:nvPr/>
        </p:nvGrpSpPr>
        <p:grpSpPr>
          <a:xfrm>
            <a:off x="3558625" y="4804983"/>
            <a:ext cx="4638318" cy="1033999"/>
            <a:chOff x="3558625" y="4804983"/>
            <a:chExt cx="4638318" cy="1033999"/>
          </a:xfrm>
          <a:solidFill>
            <a:schemeClr val="accent6"/>
          </a:solidFill>
        </p:grpSpPr>
        <p:sp>
          <p:nvSpPr>
            <p:cNvPr id="28" name="Rounded Rectangle 27"/>
            <p:cNvSpPr/>
            <p:nvPr/>
          </p:nvSpPr>
          <p:spPr>
            <a:xfrm>
              <a:off x="3558625" y="4804983"/>
              <a:ext cx="4638318" cy="1033999"/>
            </a:xfrm>
            <a:prstGeom prst="roundRect">
              <a:avLst>
                <a:gd name="adj" fmla="val 7192"/>
              </a:avLst>
            </a:prstGeom>
            <a:grp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500" b="1" smtClean="0">
                  <a:solidFill>
                    <a:srgbClr val="FFFFFF"/>
                  </a:solidFill>
                  <a:latin typeface="Open Sans" charset="0"/>
                  <a:ea typeface="Open Sans" charset="0"/>
                  <a:cs typeface="Open Sans" charset="0"/>
                </a:rPr>
                <a:t>Assistive Technology</a:t>
              </a:r>
              <a:endParaRPr lang="en-US" sz="2500" b="1" dirty="0">
                <a:solidFill>
                  <a:srgbClr val="FFFFFF"/>
                </a:solidFill>
                <a:latin typeface="Open Sans" charset="0"/>
                <a:ea typeface="Open Sans" charset="0"/>
                <a:cs typeface="Open Sans" charset="0"/>
              </a:endParaRPr>
            </a:p>
          </p:txBody>
        </p:sp>
        <p:pic>
          <p:nvPicPr>
            <p:cNvPr id="7" name="Picture 6" title="Illustration of headphones, tablet, and notebook dropping in to box"/>
            <p:cNvPicPr>
              <a:picLocks noChangeAspect="1"/>
            </p:cNvPicPr>
            <p:nvPr/>
          </p:nvPicPr>
          <p:blipFill rotWithShape="1">
            <a:blip r:embed="rId7">
              <a:extLst>
                <a:ext uri="{28A0092B-C50C-407E-A947-70E740481C1C}">
                  <a14:useLocalDpi xmlns:a14="http://schemas.microsoft.com/office/drawing/2010/main"/>
                </a:ext>
              </a:extLst>
            </a:blip>
            <a:srcRect l="16054" t="2545" r="18735" b="25202"/>
            <a:stretch/>
          </p:blipFill>
          <p:spPr>
            <a:xfrm>
              <a:off x="3670601" y="4804983"/>
              <a:ext cx="905274" cy="1003064"/>
            </a:xfrm>
            <a:prstGeom prst="rect">
              <a:avLst/>
            </a:prstGeom>
            <a:grpFill/>
            <a:ln>
              <a:noFill/>
            </a:ln>
          </p:spPr>
        </p:pic>
      </p:gr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uk-UA" smtClean="0"/>
              <a:t>17</a:t>
            </a:fld>
            <a:endParaRPr lang="uk-UA"/>
          </a:p>
        </p:txBody>
      </p:sp>
    </p:spTree>
    <p:extLst>
      <p:ext uri="{BB962C8B-B14F-4D97-AF65-F5344CB8AC3E}">
        <p14:creationId xmlns:p14="http://schemas.microsoft.com/office/powerpoint/2010/main" val="2371378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Paid Research Projects</a:t>
            </a:r>
            <a:endParaRPr lang="en-US" dirty="0"/>
          </a:p>
        </p:txBody>
      </p:sp>
      <p:sp>
        <p:nvSpPr>
          <p:cNvPr id="5" name="Rectangle 4"/>
          <p:cNvSpPr/>
          <p:nvPr/>
        </p:nvSpPr>
        <p:spPr>
          <a:xfrm>
            <a:off x="623888" y="1740976"/>
            <a:ext cx="8226014" cy="1523494"/>
          </a:xfrm>
          <a:prstGeom prst="rect">
            <a:avLst/>
          </a:prstGeom>
        </p:spPr>
        <p:txBody>
          <a:bodyPr wrap="square">
            <a:spAutoFit/>
          </a:bodyPr>
          <a:lstStyle/>
          <a:p>
            <a:pPr>
              <a:lnSpc>
                <a:spcPts val="1800"/>
              </a:lnSpc>
              <a:spcBef>
                <a:spcPts val="600"/>
              </a:spcBef>
              <a:spcAft>
                <a:spcPts val="1200"/>
              </a:spcAft>
            </a:pPr>
            <a:r>
              <a:rPr lang="en-US" sz="1800" b="1" dirty="0" smtClean="0">
                <a:solidFill>
                  <a:srgbClr val="007FA3"/>
                </a:solidFill>
                <a:latin typeface="Open Sans" charset="0"/>
                <a:ea typeface="ＭＳ Ｐゴシック" charset="-128"/>
                <a:cs typeface="Times New Roman" charset="0"/>
              </a:rPr>
              <a:t>Sign-up online to participate in a variety of research projects</a:t>
            </a:r>
            <a:endParaRPr lang="en-US" sz="1800" b="1" dirty="0">
              <a:solidFill>
                <a:srgbClr val="007FA3"/>
              </a:solidFill>
              <a:latin typeface="Open Sans" charset="0"/>
              <a:ea typeface="ＭＳ Ｐゴシック" charset="-128"/>
              <a:cs typeface="Times New Roman" charset="0"/>
            </a:endParaRPr>
          </a:p>
          <a:p>
            <a:pPr>
              <a:lnSpc>
                <a:spcPts val="1800"/>
              </a:lnSpc>
              <a:spcBef>
                <a:spcPts val="600"/>
              </a:spcBef>
              <a:spcAft>
                <a:spcPts val="1200"/>
              </a:spcAft>
            </a:pPr>
            <a:r>
              <a:rPr lang="en-US" sz="1800" dirty="0">
                <a:latin typeface="Open Sans" charset="0"/>
                <a:ea typeface="ＭＳ Ｐゴシック" charset="-128"/>
                <a:cs typeface="Times New Roman" charset="0"/>
              </a:rPr>
              <a:t>Complete the following survey and we’ll reach out for the next study that’s a match for you.</a:t>
            </a:r>
          </a:p>
          <a:p>
            <a:pPr>
              <a:spcBef>
                <a:spcPts val="600"/>
              </a:spcBef>
              <a:spcAft>
                <a:spcPts val="1200"/>
              </a:spcAft>
            </a:pPr>
            <a:r>
              <a:rPr lang="en-US" sz="1800" u="sng" dirty="0">
                <a:solidFill>
                  <a:srgbClr val="11608E"/>
                </a:solidFill>
                <a:latin typeface="Open Sans" charset="0"/>
                <a:ea typeface="ＭＳ Ｐゴシック" charset="-128"/>
                <a:cs typeface="Times New Roman" charset="0"/>
                <a:hlinkClick r:id="rId2"/>
              </a:rPr>
              <a:t>https://</a:t>
            </a:r>
            <a:r>
              <a:rPr lang="en-US" sz="1800" u="sng" dirty="0" smtClean="0">
                <a:solidFill>
                  <a:srgbClr val="11608E"/>
                </a:solidFill>
                <a:latin typeface="Open Sans" charset="0"/>
                <a:ea typeface="ＭＳ Ｐゴシック" charset="-128"/>
                <a:cs typeface="Times New Roman" charset="0"/>
                <a:hlinkClick r:id="rId2"/>
              </a:rPr>
              <a:t>www.surveymonkey.com/r/PearsonA11yUserStudies</a:t>
            </a:r>
            <a:endParaRPr lang="en-US" sz="1800" u="sng" dirty="0" smtClean="0">
              <a:solidFill>
                <a:srgbClr val="11608E"/>
              </a:solidFill>
              <a:latin typeface="Open Sans" charset="0"/>
              <a:ea typeface="ＭＳ Ｐゴシック" charset="-128"/>
              <a:cs typeface="Times New Roman" charset="0"/>
            </a:endParaRPr>
          </a:p>
        </p:txBody>
      </p:sp>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uk-UA" smtClean="0"/>
              <a:t>18</a:t>
            </a:fld>
            <a:endParaRPr lang="uk-UA"/>
          </a:p>
        </p:txBody>
      </p:sp>
    </p:spTree>
    <p:extLst>
      <p:ext uri="{BB962C8B-B14F-4D97-AF65-F5344CB8AC3E}">
        <p14:creationId xmlns:p14="http://schemas.microsoft.com/office/powerpoint/2010/main" val="10111923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p:txBody>
          <a:bodyPr/>
          <a:lstStyle/>
          <a:p>
            <a:r>
              <a:rPr lang="en-US" dirty="0" smtClean="0"/>
              <a:t>Design for Diversity</a:t>
            </a:r>
            <a:endParaRPr lang="en-US" dirty="0"/>
          </a:p>
        </p:txBody>
      </p:sp>
      <p:pic>
        <p:nvPicPr>
          <p:cNvPr id="18" name="Picture 17" descr="Illustrated female face with brown skin surrounded by pink hijab and white headband" title="Female in hijab"/>
          <p:cNvPicPr preferRelativeResize="0">
            <a:picLocks noChangeAspect="1"/>
          </p:cNvPicPr>
          <p:nvPr/>
        </p:nvPicPr>
        <p:blipFill>
          <a:blip r:embed="rId3">
            <a:extLst>
              <a:ext uri="{28A0092B-C50C-407E-A947-70E740481C1C}">
                <a14:useLocalDpi xmlns:a14="http://schemas.microsoft.com/office/drawing/2010/main"/>
              </a:ext>
            </a:extLst>
          </a:blip>
          <a:stretch>
            <a:fillRect/>
          </a:stretch>
        </p:blipFill>
        <p:spPr>
          <a:xfrm>
            <a:off x="1940326" y="1313061"/>
            <a:ext cx="1164092" cy="1554480"/>
          </a:xfrm>
          <a:prstGeom prst="rect">
            <a:avLst/>
          </a:prstGeom>
        </p:spPr>
      </p:pic>
      <p:pic>
        <p:nvPicPr>
          <p:cNvPr id="14" name="Picture 13" descr="Illustrated female face with brown skin and black hair with swoop bangs cut to shoulder length" title="Female with short black hair"/>
          <p:cNvPicPr preferRelativeResize="0">
            <a:picLocks noChangeAspect="1"/>
          </p:cNvPicPr>
          <p:nvPr/>
        </p:nvPicPr>
        <p:blipFill rotWithShape="1">
          <a:blip r:embed="rId4">
            <a:extLst>
              <a:ext uri="{28A0092B-C50C-407E-A947-70E740481C1C}">
                <a14:useLocalDpi xmlns:a14="http://schemas.microsoft.com/office/drawing/2010/main"/>
              </a:ext>
            </a:extLst>
          </a:blip>
          <a:srcRect/>
          <a:stretch/>
        </p:blipFill>
        <p:spPr>
          <a:xfrm>
            <a:off x="3835659" y="1313061"/>
            <a:ext cx="1260927" cy="1554480"/>
          </a:xfrm>
          <a:prstGeom prst="rect">
            <a:avLst/>
          </a:prstGeom>
        </p:spPr>
      </p:pic>
      <p:pic>
        <p:nvPicPr>
          <p:cNvPr id="23" name="Picture 22" descr="Illustrated male face with white skin and cropped brown hair with brown goatee facial hair" title="Male with brown hair and goatee"/>
          <p:cNvPicPr preferRelativeResize="0">
            <a:picLocks noChangeAspect="1"/>
          </p:cNvPicPr>
          <p:nvPr/>
        </p:nvPicPr>
        <p:blipFill>
          <a:blip r:embed="rId5">
            <a:extLst>
              <a:ext uri="{28A0092B-C50C-407E-A947-70E740481C1C}">
                <a14:useLocalDpi xmlns:a14="http://schemas.microsoft.com/office/drawing/2010/main"/>
              </a:ext>
            </a:extLst>
          </a:blip>
          <a:stretch>
            <a:fillRect/>
          </a:stretch>
        </p:blipFill>
        <p:spPr>
          <a:xfrm>
            <a:off x="5807172" y="1344954"/>
            <a:ext cx="1263654" cy="1554480"/>
          </a:xfrm>
          <a:prstGeom prst="rect">
            <a:avLst/>
          </a:prstGeom>
        </p:spPr>
      </p:pic>
      <p:pic>
        <p:nvPicPr>
          <p:cNvPr id="7" name="Picture 6" descr="Illustrated male face with white skin and blond hair that flows from a bang also wearing microphone headset" title="Male with blond hair"/>
          <p:cNvPicPr preferRelativeResize="0">
            <a:picLocks noChangeAspect="1"/>
          </p:cNvPicPr>
          <p:nvPr/>
        </p:nvPicPr>
        <p:blipFill rotWithShape="1">
          <a:blip r:embed="rId6">
            <a:extLst>
              <a:ext uri="{28A0092B-C50C-407E-A947-70E740481C1C}">
                <a14:useLocalDpi xmlns:a14="http://schemas.microsoft.com/office/drawing/2010/main"/>
              </a:ext>
            </a:extLst>
          </a:blip>
          <a:srcRect/>
          <a:stretch/>
        </p:blipFill>
        <p:spPr>
          <a:xfrm>
            <a:off x="7787941" y="1313061"/>
            <a:ext cx="1233306" cy="1554480"/>
          </a:xfrm>
          <a:prstGeom prst="rect">
            <a:avLst/>
          </a:prstGeom>
        </p:spPr>
      </p:pic>
      <p:pic>
        <p:nvPicPr>
          <p:cNvPr id="24" name="Picture 23" descr="Illustrated female face with brown skin and long orange hair with swoop bang" title="Female with orange hair"/>
          <p:cNvPicPr preferRelativeResize="0">
            <a:picLocks noChangeAspect="1"/>
          </p:cNvPicPr>
          <p:nvPr/>
        </p:nvPicPr>
        <p:blipFill>
          <a:blip r:embed="rId7">
            <a:extLst>
              <a:ext uri="{28A0092B-C50C-407E-A947-70E740481C1C}">
                <a14:useLocalDpi xmlns:a14="http://schemas.microsoft.com/office/drawing/2010/main"/>
              </a:ext>
            </a:extLst>
          </a:blip>
          <a:stretch>
            <a:fillRect/>
          </a:stretch>
        </p:blipFill>
        <p:spPr>
          <a:xfrm>
            <a:off x="9432527" y="1425953"/>
            <a:ext cx="1372301" cy="1554480"/>
          </a:xfrm>
          <a:prstGeom prst="rect">
            <a:avLst/>
          </a:prstGeom>
        </p:spPr>
      </p:pic>
      <p:pic>
        <p:nvPicPr>
          <p:cNvPr id="17" name="Picture 16" descr="Illustrated male face with olive skin, black hair with curly bang, and goatee with full beard facial hair" title="Male with black hair"/>
          <p:cNvPicPr preferRelativeResize="0">
            <a:picLocks noChangeAspect="1"/>
          </p:cNvPicPr>
          <p:nvPr/>
        </p:nvPicPr>
        <p:blipFill>
          <a:blip r:embed="rId8">
            <a:extLst>
              <a:ext uri="{28A0092B-C50C-407E-A947-70E740481C1C}">
                <a14:useLocalDpi xmlns:a14="http://schemas.microsoft.com/office/drawing/2010/main"/>
              </a:ext>
            </a:extLst>
          </a:blip>
          <a:stretch>
            <a:fillRect/>
          </a:stretch>
        </p:blipFill>
        <p:spPr>
          <a:xfrm>
            <a:off x="1812349" y="2967605"/>
            <a:ext cx="1420047" cy="1554480"/>
          </a:xfrm>
          <a:prstGeom prst="rect">
            <a:avLst/>
          </a:prstGeom>
        </p:spPr>
      </p:pic>
      <p:pic>
        <p:nvPicPr>
          <p:cNvPr id="15" name="Picture 14" descr="Illustrated female face with olive skin and round afro shaped gray hair with turquoise glasses" title="Woman with gray hair"/>
          <p:cNvPicPr preferRelativeResize="0">
            <a:picLocks noChangeAspect="1"/>
          </p:cNvPicPr>
          <p:nvPr/>
        </p:nvPicPr>
        <p:blipFill>
          <a:blip r:embed="rId9">
            <a:extLst>
              <a:ext uri="{28A0092B-C50C-407E-A947-70E740481C1C}">
                <a14:useLocalDpi xmlns:a14="http://schemas.microsoft.com/office/drawing/2010/main"/>
              </a:ext>
            </a:extLst>
          </a:blip>
          <a:stretch>
            <a:fillRect/>
          </a:stretch>
        </p:blipFill>
        <p:spPr>
          <a:xfrm>
            <a:off x="3729478" y="2967605"/>
            <a:ext cx="1473288" cy="1554480"/>
          </a:xfrm>
          <a:prstGeom prst="rect">
            <a:avLst/>
          </a:prstGeom>
        </p:spPr>
      </p:pic>
      <p:pic>
        <p:nvPicPr>
          <p:cNvPr id="21" name="Picture 20" descr="Illustrated male face with olive skin, blue and orange sideways baseball cap, and orange mustache" title="Male with baseball cap"/>
          <p:cNvPicPr preferRelativeResize="0">
            <a:picLocks noChangeAspect="1"/>
          </p:cNvPicPr>
          <p:nvPr/>
        </p:nvPicPr>
        <p:blipFill>
          <a:blip r:embed="rId10">
            <a:extLst>
              <a:ext uri="{28A0092B-C50C-407E-A947-70E740481C1C}">
                <a14:useLocalDpi xmlns:a14="http://schemas.microsoft.com/office/drawing/2010/main"/>
              </a:ext>
            </a:extLst>
          </a:blip>
          <a:stretch>
            <a:fillRect/>
          </a:stretch>
        </p:blipFill>
        <p:spPr>
          <a:xfrm>
            <a:off x="5758866" y="2967605"/>
            <a:ext cx="1491906" cy="1554480"/>
          </a:xfrm>
          <a:prstGeom prst="rect">
            <a:avLst/>
          </a:prstGeom>
        </p:spPr>
      </p:pic>
      <p:pic>
        <p:nvPicPr>
          <p:cNvPr id="13" name="Picture 12" descr="Illustrated male face with brown skin, cropped brown hair, and round black glasses" title="Male with brown hair"/>
          <p:cNvPicPr preferRelativeResize="0">
            <a:picLocks noChangeAspect="1"/>
          </p:cNvPicPr>
          <p:nvPr/>
        </p:nvPicPr>
        <p:blipFill rotWithShape="1">
          <a:blip r:embed="rId11">
            <a:extLst>
              <a:ext uri="{28A0092B-C50C-407E-A947-70E740481C1C}">
                <a14:useLocalDpi xmlns:a14="http://schemas.microsoft.com/office/drawing/2010/main"/>
              </a:ext>
            </a:extLst>
          </a:blip>
          <a:srcRect/>
          <a:stretch/>
        </p:blipFill>
        <p:spPr>
          <a:xfrm>
            <a:off x="7737201" y="2967605"/>
            <a:ext cx="1182387" cy="1554480"/>
          </a:xfrm>
          <a:prstGeom prst="rect">
            <a:avLst/>
          </a:prstGeom>
        </p:spPr>
      </p:pic>
      <p:pic>
        <p:nvPicPr>
          <p:cNvPr id="9" name="Picture 8" descr="Illustrated female face with white skin and brown hair in ponytail with swoop bang" title="Female with brown hair"/>
          <p:cNvPicPr preferRelativeResize="0">
            <a:picLocks noChangeAspect="1"/>
          </p:cNvPicPr>
          <p:nvPr/>
        </p:nvPicPr>
        <p:blipFill rotWithShape="1">
          <a:blip r:embed="rId12">
            <a:extLst>
              <a:ext uri="{28A0092B-C50C-407E-A947-70E740481C1C}">
                <a14:useLocalDpi xmlns:a14="http://schemas.microsoft.com/office/drawing/2010/main"/>
              </a:ext>
            </a:extLst>
          </a:blip>
          <a:srcRect/>
          <a:stretch/>
        </p:blipFill>
        <p:spPr>
          <a:xfrm>
            <a:off x="9570893" y="2967605"/>
            <a:ext cx="1095571" cy="1349168"/>
          </a:xfrm>
          <a:prstGeom prst="rect">
            <a:avLst/>
          </a:prstGeom>
        </p:spPr>
      </p:pic>
      <p:pic>
        <p:nvPicPr>
          <p:cNvPr id="19" name="Picture 18" descr="Illustrated female face with brown skin and round afro shaped brown hair" title="Female with brown hair"/>
          <p:cNvPicPr preferRelativeResize="0">
            <a:picLocks noChangeAspect="1"/>
          </p:cNvPicPr>
          <p:nvPr/>
        </p:nvPicPr>
        <p:blipFill>
          <a:blip r:embed="rId13">
            <a:extLst>
              <a:ext uri="{28A0092B-C50C-407E-A947-70E740481C1C}">
                <a14:useLocalDpi xmlns:a14="http://schemas.microsoft.com/office/drawing/2010/main"/>
              </a:ext>
            </a:extLst>
          </a:blip>
          <a:stretch>
            <a:fillRect/>
          </a:stretch>
        </p:blipFill>
        <p:spPr>
          <a:xfrm>
            <a:off x="1776460" y="4527795"/>
            <a:ext cx="1491825" cy="1554480"/>
          </a:xfrm>
          <a:prstGeom prst="rect">
            <a:avLst/>
          </a:prstGeom>
        </p:spPr>
      </p:pic>
      <p:pic>
        <p:nvPicPr>
          <p:cNvPr id="12" name="Picture 11" descr="Illustrated male face with white skin, orange hair with a bang to the side, and orange beard and mustache" title="Male with orange hair"/>
          <p:cNvPicPr preferRelativeResize="0">
            <a:picLocks noChangeAspect="1"/>
          </p:cNvPicPr>
          <p:nvPr/>
        </p:nvPicPr>
        <p:blipFill rotWithShape="1">
          <a:blip r:embed="rId14">
            <a:extLst>
              <a:ext uri="{28A0092B-C50C-407E-A947-70E740481C1C}">
                <a14:useLocalDpi xmlns:a14="http://schemas.microsoft.com/office/drawing/2010/main"/>
              </a:ext>
            </a:extLst>
          </a:blip>
          <a:srcRect/>
          <a:stretch/>
        </p:blipFill>
        <p:spPr>
          <a:xfrm>
            <a:off x="3855435" y="4527795"/>
            <a:ext cx="1221375" cy="1554480"/>
          </a:xfrm>
          <a:prstGeom prst="rect">
            <a:avLst/>
          </a:prstGeom>
        </p:spPr>
      </p:pic>
      <p:pic>
        <p:nvPicPr>
          <p:cNvPr id="8" name="Picture 7" descr="Illustrated male face with light brown skin, black goatee and beard, and orange and yellow turban with white headband" title="Male with turban"/>
          <p:cNvPicPr preferRelativeResize="0">
            <a:picLocks noChangeAspect="1"/>
          </p:cNvPicPr>
          <p:nvPr/>
        </p:nvPicPr>
        <p:blipFill rotWithShape="1">
          <a:blip r:embed="rId15">
            <a:extLst>
              <a:ext uri="{28A0092B-C50C-407E-A947-70E740481C1C}">
                <a14:useLocalDpi xmlns:a14="http://schemas.microsoft.com/office/drawing/2010/main"/>
              </a:ext>
            </a:extLst>
          </a:blip>
          <a:srcRect/>
          <a:stretch/>
        </p:blipFill>
        <p:spPr>
          <a:xfrm>
            <a:off x="5695255" y="4527795"/>
            <a:ext cx="1334265" cy="1554480"/>
          </a:xfrm>
          <a:prstGeom prst="rect">
            <a:avLst/>
          </a:prstGeom>
        </p:spPr>
      </p:pic>
      <p:pic>
        <p:nvPicPr>
          <p:cNvPr id="20" name="Picture 19" descr="Illustrated male face with white skin and long black hair with swooping bangs, also wearing blue over ear headphones" title="Male with black hair"/>
          <p:cNvPicPr preferRelativeResize="0">
            <a:picLocks noChangeAspect="1"/>
          </p:cNvPicPr>
          <p:nvPr/>
        </p:nvPicPr>
        <p:blipFill>
          <a:blip r:embed="rId16">
            <a:extLst>
              <a:ext uri="{28A0092B-C50C-407E-A947-70E740481C1C}">
                <a14:useLocalDpi xmlns:a14="http://schemas.microsoft.com/office/drawing/2010/main"/>
              </a:ext>
            </a:extLst>
          </a:blip>
          <a:stretch>
            <a:fillRect/>
          </a:stretch>
        </p:blipFill>
        <p:spPr>
          <a:xfrm>
            <a:off x="7650781" y="4527795"/>
            <a:ext cx="1424430" cy="1554480"/>
          </a:xfrm>
          <a:prstGeom prst="rect">
            <a:avLst/>
          </a:prstGeom>
        </p:spPr>
      </p:pic>
      <p:pic>
        <p:nvPicPr>
          <p:cNvPr id="22" name="Picture 21" descr="Illustrated female face with white skin and blond hair in a high bun atop her head held with a blue tie, with round black glasses" title="Female with blond hair"/>
          <p:cNvPicPr preferRelativeResize="0">
            <a:picLocks noChangeAspect="1"/>
          </p:cNvPicPr>
          <p:nvPr/>
        </p:nvPicPr>
        <p:blipFill>
          <a:blip r:embed="rId17">
            <a:extLst>
              <a:ext uri="{28A0092B-C50C-407E-A947-70E740481C1C}">
                <a14:useLocalDpi xmlns:a14="http://schemas.microsoft.com/office/drawing/2010/main"/>
              </a:ext>
            </a:extLst>
          </a:blip>
          <a:stretch>
            <a:fillRect/>
          </a:stretch>
        </p:blipFill>
        <p:spPr>
          <a:xfrm>
            <a:off x="9474137" y="4527795"/>
            <a:ext cx="1289083" cy="1554480"/>
          </a:xfrm>
          <a:prstGeom prst="rect">
            <a:avLst/>
          </a:prstGeom>
        </p:spPr>
      </p:pic>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uk-UA" smtClean="0"/>
              <a:t>2</a:t>
            </a:fld>
            <a:endParaRPr lang="uk-UA"/>
          </a:p>
        </p:txBody>
      </p:sp>
    </p:spTree>
    <p:extLst>
      <p:ext uri="{BB962C8B-B14F-4D97-AF65-F5344CB8AC3E}">
        <p14:creationId xmlns:p14="http://schemas.microsoft.com/office/powerpoint/2010/main" val="1905035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Personas</a:t>
            </a:r>
            <a:endParaRPr lang="en-US" dirty="0"/>
          </a:p>
        </p:txBody>
      </p:sp>
      <p:grpSp>
        <p:nvGrpSpPr>
          <p:cNvPr id="4" name="Group 3" descr="Photo is woman with gray hair and turquoise glasses, name is Betty, quote underneath name is &quot;Just here to learn&quot; and gray lines represent what would be text under headings &quot;Goals&quot;, &quot;Motivations&quot;, and &quot;Personality&quot;" title="Example illustrated persona card of &quot;Betty&quot;"/>
          <p:cNvGrpSpPr/>
          <p:nvPr/>
        </p:nvGrpSpPr>
        <p:grpSpPr>
          <a:xfrm>
            <a:off x="1376197" y="1481702"/>
            <a:ext cx="2652878" cy="4543537"/>
            <a:chOff x="1376197" y="1481702"/>
            <a:chExt cx="2652878" cy="4543537"/>
          </a:xfrm>
        </p:grpSpPr>
        <p:sp>
          <p:nvSpPr>
            <p:cNvPr id="8" name="Rounded Rectangle 7"/>
            <p:cNvSpPr/>
            <p:nvPr/>
          </p:nvSpPr>
          <p:spPr>
            <a:xfrm>
              <a:off x="1376197" y="1481702"/>
              <a:ext cx="2652878" cy="4543537"/>
            </a:xfrm>
            <a:prstGeom prst="roundRect">
              <a:avLst>
                <a:gd name="adj" fmla="val 6209"/>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800" dirty="0" smtClean="0">
                <a:solidFill>
                  <a:schemeClr val="accent6"/>
                </a:solidFill>
                <a:latin typeface="Open Sans" charset="0"/>
                <a:ea typeface="Open Sans" charset="0"/>
                <a:cs typeface="Open Sans" charset="0"/>
              </a:endParaRPr>
            </a:p>
            <a:p>
              <a:endParaRPr lang="en-US" sz="1800" dirty="0">
                <a:solidFill>
                  <a:schemeClr val="accent6"/>
                </a:solidFill>
                <a:latin typeface="Open Sans" charset="0"/>
                <a:ea typeface="Open Sans" charset="0"/>
                <a:cs typeface="Open Sans" charset="0"/>
              </a:endParaRPr>
            </a:p>
            <a:p>
              <a:endParaRPr lang="en-US" sz="1800" dirty="0" smtClean="0">
                <a:solidFill>
                  <a:schemeClr val="accent6"/>
                </a:solidFill>
                <a:latin typeface="Open Sans" charset="0"/>
                <a:ea typeface="Open Sans" charset="0"/>
                <a:cs typeface="Open Sans" charset="0"/>
              </a:endParaRPr>
            </a:p>
            <a:p>
              <a:endParaRPr lang="en-US" sz="1800" dirty="0">
                <a:solidFill>
                  <a:schemeClr val="accent6"/>
                </a:solidFill>
                <a:latin typeface="Open Sans" charset="0"/>
                <a:ea typeface="Open Sans" charset="0"/>
                <a:cs typeface="Open Sans" charset="0"/>
              </a:endParaRPr>
            </a:p>
            <a:p>
              <a:endParaRPr lang="en-US" sz="1800" dirty="0" smtClean="0">
                <a:solidFill>
                  <a:schemeClr val="accent6"/>
                </a:solidFill>
                <a:latin typeface="Open Sans" charset="0"/>
                <a:ea typeface="Open Sans" charset="0"/>
                <a:cs typeface="Open Sans" charset="0"/>
              </a:endParaRPr>
            </a:p>
            <a:p>
              <a:endParaRPr lang="en-US" sz="1800" dirty="0">
                <a:solidFill>
                  <a:schemeClr val="accent6"/>
                </a:solidFill>
                <a:latin typeface="Open Sans" charset="0"/>
                <a:ea typeface="Open Sans" charset="0"/>
                <a:cs typeface="Open Sans" charset="0"/>
              </a:endParaRPr>
            </a:p>
            <a:p>
              <a:pPr algn="ctr"/>
              <a:r>
                <a:rPr lang="en-US" sz="2000" b="1" dirty="0">
                  <a:solidFill>
                    <a:schemeClr val="accent6"/>
                  </a:solidFill>
                  <a:latin typeface="Open Sans" charset="0"/>
                  <a:ea typeface="Open Sans" charset="0"/>
                  <a:cs typeface="Open Sans" charset="0"/>
                </a:rPr>
                <a:t>Betty</a:t>
              </a:r>
            </a:p>
            <a:p>
              <a:pPr algn="ctr"/>
              <a:r>
                <a:rPr lang="en-US" sz="1800" i="1" dirty="0">
                  <a:solidFill>
                    <a:schemeClr val="accent6"/>
                  </a:solidFill>
                  <a:latin typeface="Open Sans" charset="0"/>
                  <a:ea typeface="Open Sans" charset="0"/>
                  <a:cs typeface="Open Sans" charset="0"/>
                </a:rPr>
                <a:t>“Just </a:t>
              </a:r>
              <a:r>
                <a:rPr lang="en-US" sz="1800" i="1" dirty="0" smtClean="0">
                  <a:solidFill>
                    <a:schemeClr val="accent6"/>
                  </a:solidFill>
                  <a:latin typeface="Open Sans" charset="0"/>
                  <a:ea typeface="Open Sans" charset="0"/>
                  <a:cs typeface="Open Sans" charset="0"/>
                </a:rPr>
                <a:t>here </a:t>
              </a:r>
              <a:r>
                <a:rPr lang="en-US" sz="1800" i="1" dirty="0">
                  <a:solidFill>
                    <a:schemeClr val="accent6"/>
                  </a:solidFill>
                  <a:latin typeface="Open Sans" charset="0"/>
                  <a:ea typeface="Open Sans" charset="0"/>
                  <a:cs typeface="Open Sans" charset="0"/>
                </a:rPr>
                <a:t>to learn”</a:t>
              </a:r>
            </a:p>
            <a:p>
              <a:endParaRPr lang="en-US" sz="1800" dirty="0" smtClean="0">
                <a:solidFill>
                  <a:schemeClr val="accent6"/>
                </a:solidFill>
                <a:latin typeface="Open Sans" charset="0"/>
                <a:ea typeface="Open Sans" charset="0"/>
                <a:cs typeface="Open Sans" charset="0"/>
              </a:endParaRPr>
            </a:p>
            <a:p>
              <a:pPr>
                <a:spcAft>
                  <a:spcPts val="600"/>
                </a:spcAft>
              </a:pPr>
              <a:r>
                <a:rPr lang="en-US" sz="1800" b="1" dirty="0" smtClean="0">
                  <a:solidFill>
                    <a:schemeClr val="accent6"/>
                  </a:solidFill>
                  <a:latin typeface="Open Sans" charset="0"/>
                  <a:ea typeface="Open Sans" charset="0"/>
                  <a:cs typeface="Open Sans" charset="0"/>
                </a:rPr>
                <a:t>Goals</a:t>
              </a:r>
              <a:r>
                <a:rPr lang="en-US" sz="1800" b="1" dirty="0">
                  <a:solidFill>
                    <a:schemeClr val="accent6"/>
                  </a:solidFill>
                  <a:latin typeface="Open Sans" charset="0"/>
                  <a:ea typeface="Open Sans" charset="0"/>
                  <a:cs typeface="Open Sans" charset="0"/>
                </a:rPr>
                <a:t>: </a:t>
              </a:r>
            </a:p>
            <a:p>
              <a:pPr>
                <a:spcAft>
                  <a:spcPts val="600"/>
                </a:spcAft>
              </a:pPr>
              <a:endParaRPr lang="en-US" sz="1800" dirty="0">
                <a:solidFill>
                  <a:schemeClr val="accent6"/>
                </a:solidFill>
                <a:latin typeface="Open Sans" charset="0"/>
                <a:ea typeface="Open Sans" charset="0"/>
                <a:cs typeface="Open Sans" charset="0"/>
              </a:endParaRPr>
            </a:p>
            <a:p>
              <a:pPr>
                <a:spcAft>
                  <a:spcPts val="600"/>
                </a:spcAft>
              </a:pPr>
              <a:r>
                <a:rPr lang="en-US" sz="1800" b="1" dirty="0" smtClean="0">
                  <a:solidFill>
                    <a:schemeClr val="accent6"/>
                  </a:solidFill>
                  <a:latin typeface="Open Sans" charset="0"/>
                  <a:ea typeface="Open Sans" charset="0"/>
                  <a:cs typeface="Open Sans" charset="0"/>
                </a:rPr>
                <a:t>Motivations:</a:t>
              </a:r>
            </a:p>
            <a:p>
              <a:pPr>
                <a:spcAft>
                  <a:spcPts val="600"/>
                </a:spcAft>
              </a:pPr>
              <a:endParaRPr lang="en-US" sz="1800" dirty="0">
                <a:solidFill>
                  <a:schemeClr val="accent6"/>
                </a:solidFill>
                <a:latin typeface="Open Sans" charset="0"/>
                <a:ea typeface="Open Sans" charset="0"/>
                <a:cs typeface="Open Sans" charset="0"/>
              </a:endParaRPr>
            </a:p>
            <a:p>
              <a:pPr>
                <a:spcAft>
                  <a:spcPts val="600"/>
                </a:spcAft>
              </a:pPr>
              <a:r>
                <a:rPr lang="en-US" sz="1800" b="1" dirty="0" smtClean="0">
                  <a:solidFill>
                    <a:schemeClr val="accent6"/>
                  </a:solidFill>
                  <a:latin typeface="Open Sans" charset="0"/>
                  <a:ea typeface="Open Sans" charset="0"/>
                  <a:cs typeface="Open Sans" charset="0"/>
                </a:rPr>
                <a:t>Personality:</a:t>
              </a:r>
              <a:endParaRPr lang="en-US" sz="1800" b="1" dirty="0">
                <a:solidFill>
                  <a:schemeClr val="accent6"/>
                </a:solidFill>
                <a:latin typeface="Open Sans" charset="0"/>
                <a:ea typeface="Open Sans" charset="0"/>
                <a:cs typeface="Open Sans" charset="0"/>
              </a:endParaRPr>
            </a:p>
          </p:txBody>
        </p:sp>
        <p:sp>
          <p:nvSpPr>
            <p:cNvPr id="15" name="Oval 14"/>
            <p:cNvSpPr/>
            <p:nvPr/>
          </p:nvSpPr>
          <p:spPr>
            <a:xfrm>
              <a:off x="1898149" y="1582414"/>
              <a:ext cx="1491906" cy="155448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preferRelativeResize="0">
              <a:picLocks noChangeAspect="1"/>
            </p:cNvPicPr>
            <p:nvPr/>
          </p:nvPicPr>
          <p:blipFill>
            <a:blip r:embed="rId3">
              <a:extLst>
                <a:ext uri="{28A0092B-C50C-407E-A947-70E740481C1C}">
                  <a14:useLocalDpi xmlns:a14="http://schemas.microsoft.com/office/drawing/2010/main"/>
                </a:ext>
              </a:extLst>
            </a:blip>
            <a:stretch>
              <a:fillRect/>
            </a:stretch>
          </p:blipFill>
          <p:spPr>
            <a:xfrm>
              <a:off x="1881275" y="1585000"/>
              <a:ext cx="1473288" cy="1554480"/>
            </a:xfrm>
            <a:prstGeom prst="rect">
              <a:avLst/>
            </a:prstGeom>
          </p:spPr>
        </p:pic>
        <p:cxnSp>
          <p:nvCxnSpPr>
            <p:cNvPr id="19" name="Straight Connector 18"/>
            <p:cNvCxnSpPr/>
            <p:nvPr/>
          </p:nvCxnSpPr>
          <p:spPr>
            <a:xfrm>
              <a:off x="1567543" y="4408714"/>
              <a:ext cx="2106386" cy="0"/>
            </a:xfrm>
            <a:prstGeom prst="line">
              <a:avLst/>
            </a:prstGeom>
            <a:ln w="38100">
              <a:solidFill>
                <a:srgbClr val="AAAAAA"/>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572982" y="4561114"/>
              <a:ext cx="2106386" cy="0"/>
            </a:xfrm>
            <a:prstGeom prst="line">
              <a:avLst/>
            </a:prstGeom>
            <a:ln w="38100">
              <a:solidFill>
                <a:srgbClr val="AAAAAA"/>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562104" y="5132614"/>
              <a:ext cx="2106386" cy="0"/>
            </a:xfrm>
            <a:prstGeom prst="line">
              <a:avLst/>
            </a:prstGeom>
            <a:ln w="38100">
              <a:solidFill>
                <a:srgbClr val="AAAAAA"/>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567543" y="5285014"/>
              <a:ext cx="2106386" cy="0"/>
            </a:xfrm>
            <a:prstGeom prst="line">
              <a:avLst/>
            </a:prstGeom>
            <a:ln w="38100">
              <a:solidFill>
                <a:srgbClr val="AAAAAA"/>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572982" y="5796643"/>
              <a:ext cx="2106386" cy="0"/>
            </a:xfrm>
            <a:prstGeom prst="line">
              <a:avLst/>
            </a:prstGeom>
            <a:ln w="38100">
              <a:solidFill>
                <a:srgbClr val="AAAAAA"/>
              </a:solidFill>
            </a:ln>
          </p:spPr>
          <p:style>
            <a:lnRef idx="1">
              <a:schemeClr val="accent1"/>
            </a:lnRef>
            <a:fillRef idx="0">
              <a:schemeClr val="accent1"/>
            </a:fillRef>
            <a:effectRef idx="0">
              <a:schemeClr val="accent1"/>
            </a:effectRef>
            <a:fontRef idx="minor">
              <a:schemeClr val="tx1"/>
            </a:fontRef>
          </p:style>
        </p:cxnSp>
      </p:grpSp>
      <p:grpSp>
        <p:nvGrpSpPr>
          <p:cNvPr id="7" name="Group 6" descr="Photo is male with baseball cap and orange mustache, name is James, quote underneath name is &quot;I'd rather party&quot; and gray lines represent what would be text under headings &quot;Goals&quot;, &quot;Motivations&quot;, and &quot;Personality&quot;" title="Example illustrated persona card of &quot;James&quot;"/>
          <p:cNvGrpSpPr/>
          <p:nvPr/>
        </p:nvGrpSpPr>
        <p:grpSpPr>
          <a:xfrm>
            <a:off x="4769561" y="1481700"/>
            <a:ext cx="2652878" cy="4543537"/>
            <a:chOff x="4769561" y="1481700"/>
            <a:chExt cx="2652878" cy="4543537"/>
          </a:xfrm>
        </p:grpSpPr>
        <p:sp>
          <p:nvSpPr>
            <p:cNvPr id="9" name="Rounded Rectangle 8"/>
            <p:cNvSpPr/>
            <p:nvPr/>
          </p:nvSpPr>
          <p:spPr>
            <a:xfrm>
              <a:off x="4769561" y="1481700"/>
              <a:ext cx="2652878" cy="4543537"/>
            </a:xfrm>
            <a:prstGeom prst="roundRect">
              <a:avLst>
                <a:gd name="adj" fmla="val 6209"/>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800" b="1" dirty="0" smtClean="0">
                <a:solidFill>
                  <a:schemeClr val="accent6"/>
                </a:solidFill>
                <a:latin typeface="Open Sans" charset="0"/>
                <a:ea typeface="Open Sans" charset="0"/>
                <a:cs typeface="Open Sans" charset="0"/>
              </a:endParaRPr>
            </a:p>
            <a:p>
              <a:pPr algn="ctr"/>
              <a:endParaRPr lang="en-US" sz="1800" b="1" dirty="0" smtClean="0">
                <a:solidFill>
                  <a:schemeClr val="accent6"/>
                </a:solidFill>
                <a:latin typeface="Open Sans" charset="0"/>
                <a:ea typeface="Open Sans" charset="0"/>
                <a:cs typeface="Open Sans" charset="0"/>
              </a:endParaRPr>
            </a:p>
            <a:p>
              <a:pPr algn="ctr"/>
              <a:endParaRPr lang="en-US" sz="1800" b="1" dirty="0" smtClean="0">
                <a:solidFill>
                  <a:schemeClr val="accent6"/>
                </a:solidFill>
                <a:latin typeface="Open Sans" charset="0"/>
                <a:ea typeface="Open Sans" charset="0"/>
                <a:cs typeface="Open Sans" charset="0"/>
              </a:endParaRPr>
            </a:p>
            <a:p>
              <a:pPr algn="ctr"/>
              <a:endParaRPr lang="en-US" sz="1800" b="1" dirty="0" smtClean="0">
                <a:solidFill>
                  <a:schemeClr val="accent6"/>
                </a:solidFill>
                <a:latin typeface="Open Sans" charset="0"/>
                <a:ea typeface="Open Sans" charset="0"/>
                <a:cs typeface="Open Sans" charset="0"/>
              </a:endParaRPr>
            </a:p>
            <a:p>
              <a:pPr algn="ctr"/>
              <a:endParaRPr lang="en-US" sz="1800" b="1" dirty="0" smtClean="0">
                <a:solidFill>
                  <a:schemeClr val="accent6"/>
                </a:solidFill>
                <a:latin typeface="Open Sans" charset="0"/>
                <a:ea typeface="Open Sans" charset="0"/>
                <a:cs typeface="Open Sans" charset="0"/>
              </a:endParaRPr>
            </a:p>
            <a:p>
              <a:pPr algn="ctr"/>
              <a:endParaRPr lang="en-US" sz="1800" b="1" dirty="0" smtClean="0">
                <a:solidFill>
                  <a:schemeClr val="accent6"/>
                </a:solidFill>
                <a:latin typeface="Open Sans" charset="0"/>
                <a:ea typeface="Open Sans" charset="0"/>
                <a:cs typeface="Open Sans" charset="0"/>
              </a:endParaRPr>
            </a:p>
            <a:p>
              <a:pPr algn="ctr"/>
              <a:r>
                <a:rPr lang="en-US" sz="2000" b="1" dirty="0" smtClean="0">
                  <a:solidFill>
                    <a:schemeClr val="accent6"/>
                  </a:solidFill>
                  <a:latin typeface="Open Sans" charset="0"/>
                  <a:ea typeface="Open Sans" charset="0"/>
                  <a:cs typeface="Open Sans" charset="0"/>
                </a:rPr>
                <a:t>James</a:t>
              </a:r>
            </a:p>
            <a:p>
              <a:pPr algn="ctr"/>
              <a:r>
                <a:rPr lang="en-US" sz="1800" i="1" dirty="0" smtClean="0">
                  <a:solidFill>
                    <a:schemeClr val="accent6"/>
                  </a:solidFill>
                  <a:latin typeface="Open Sans" charset="0"/>
                  <a:ea typeface="Open Sans" charset="0"/>
                  <a:cs typeface="Open Sans" charset="0"/>
                </a:rPr>
                <a:t>“I’d rather party”</a:t>
              </a:r>
            </a:p>
            <a:p>
              <a:endParaRPr lang="en-US" sz="1800" dirty="0" smtClean="0">
                <a:solidFill>
                  <a:schemeClr val="accent6"/>
                </a:solidFill>
                <a:latin typeface="Open Sans" charset="0"/>
                <a:ea typeface="Open Sans" charset="0"/>
                <a:cs typeface="Open Sans" charset="0"/>
              </a:endParaRPr>
            </a:p>
            <a:p>
              <a:pPr>
                <a:spcAft>
                  <a:spcPts val="600"/>
                </a:spcAft>
              </a:pPr>
              <a:r>
                <a:rPr lang="en-US" sz="1800" b="1" dirty="0" smtClean="0">
                  <a:solidFill>
                    <a:schemeClr val="accent6"/>
                  </a:solidFill>
                  <a:latin typeface="Open Sans" charset="0"/>
                  <a:ea typeface="Open Sans" charset="0"/>
                  <a:cs typeface="Open Sans" charset="0"/>
                </a:rPr>
                <a:t>Goals: </a:t>
              </a:r>
            </a:p>
            <a:p>
              <a:pPr>
                <a:spcAft>
                  <a:spcPts val="600"/>
                </a:spcAft>
              </a:pPr>
              <a:endParaRPr lang="en-US" sz="1800" dirty="0" smtClean="0">
                <a:solidFill>
                  <a:schemeClr val="accent6"/>
                </a:solidFill>
                <a:latin typeface="Open Sans" charset="0"/>
                <a:ea typeface="Open Sans" charset="0"/>
                <a:cs typeface="Open Sans" charset="0"/>
              </a:endParaRPr>
            </a:p>
            <a:p>
              <a:pPr>
                <a:spcAft>
                  <a:spcPts val="600"/>
                </a:spcAft>
              </a:pPr>
              <a:r>
                <a:rPr lang="en-US" sz="1800" b="1" dirty="0" smtClean="0">
                  <a:solidFill>
                    <a:schemeClr val="accent6"/>
                  </a:solidFill>
                  <a:latin typeface="Open Sans" charset="0"/>
                  <a:ea typeface="Open Sans" charset="0"/>
                  <a:cs typeface="Open Sans" charset="0"/>
                </a:rPr>
                <a:t>Motivations:</a:t>
              </a:r>
            </a:p>
            <a:p>
              <a:pPr>
                <a:spcAft>
                  <a:spcPts val="600"/>
                </a:spcAft>
              </a:pPr>
              <a:endParaRPr lang="en-US" sz="1800" dirty="0" smtClean="0">
                <a:solidFill>
                  <a:schemeClr val="accent6"/>
                </a:solidFill>
                <a:latin typeface="Open Sans" charset="0"/>
                <a:ea typeface="Open Sans" charset="0"/>
                <a:cs typeface="Open Sans" charset="0"/>
              </a:endParaRPr>
            </a:p>
            <a:p>
              <a:pPr>
                <a:spcAft>
                  <a:spcPts val="600"/>
                </a:spcAft>
              </a:pPr>
              <a:r>
                <a:rPr lang="en-US" sz="1800" b="1" dirty="0" smtClean="0">
                  <a:solidFill>
                    <a:schemeClr val="accent6"/>
                  </a:solidFill>
                  <a:latin typeface="Open Sans" charset="0"/>
                  <a:ea typeface="Open Sans" charset="0"/>
                  <a:cs typeface="Open Sans" charset="0"/>
                </a:rPr>
                <a:t>Personality:</a:t>
              </a:r>
              <a:endParaRPr lang="en-US" sz="1800" b="1" dirty="0">
                <a:solidFill>
                  <a:schemeClr val="accent6"/>
                </a:solidFill>
                <a:latin typeface="Open Sans" charset="0"/>
                <a:ea typeface="Open Sans" charset="0"/>
                <a:cs typeface="Open Sans" charset="0"/>
              </a:endParaRPr>
            </a:p>
          </p:txBody>
        </p:sp>
        <p:sp>
          <p:nvSpPr>
            <p:cNvPr id="12" name="Oval 11"/>
            <p:cNvSpPr/>
            <p:nvPr/>
          </p:nvSpPr>
          <p:spPr>
            <a:xfrm>
              <a:off x="5364799" y="1598743"/>
              <a:ext cx="1491906" cy="155448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preferRelativeResize="0">
              <a:picLocks noChangeAspect="1"/>
            </p:cNvPicPr>
            <p:nvPr/>
          </p:nvPicPr>
          <p:blipFill>
            <a:blip r:embed="rId4">
              <a:extLst>
                <a:ext uri="{28A0092B-C50C-407E-A947-70E740481C1C}">
                  <a14:useLocalDpi xmlns:a14="http://schemas.microsoft.com/office/drawing/2010/main"/>
                </a:ext>
              </a:extLst>
            </a:blip>
            <a:stretch>
              <a:fillRect/>
            </a:stretch>
          </p:blipFill>
          <p:spPr>
            <a:xfrm>
              <a:off x="5430219" y="1584999"/>
              <a:ext cx="1491906" cy="1554482"/>
            </a:xfrm>
            <a:prstGeom prst="rect">
              <a:avLst/>
            </a:prstGeom>
          </p:spPr>
        </p:pic>
        <p:cxnSp>
          <p:nvCxnSpPr>
            <p:cNvPr id="23" name="Straight Connector 22"/>
            <p:cNvCxnSpPr/>
            <p:nvPr/>
          </p:nvCxnSpPr>
          <p:spPr>
            <a:xfrm>
              <a:off x="4985658" y="4408714"/>
              <a:ext cx="2106386" cy="0"/>
            </a:xfrm>
            <a:prstGeom prst="line">
              <a:avLst/>
            </a:prstGeom>
            <a:ln w="38100">
              <a:solidFill>
                <a:srgbClr val="AAAAAA"/>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991097" y="4561114"/>
              <a:ext cx="2106386" cy="0"/>
            </a:xfrm>
            <a:prstGeom prst="line">
              <a:avLst/>
            </a:prstGeom>
            <a:ln w="38100">
              <a:solidFill>
                <a:srgbClr val="AAAAAA"/>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980219" y="5132614"/>
              <a:ext cx="2106386" cy="0"/>
            </a:xfrm>
            <a:prstGeom prst="line">
              <a:avLst/>
            </a:prstGeom>
            <a:ln w="38100">
              <a:solidFill>
                <a:srgbClr val="AAAAAA"/>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985658" y="5285014"/>
              <a:ext cx="2106386" cy="0"/>
            </a:xfrm>
            <a:prstGeom prst="line">
              <a:avLst/>
            </a:prstGeom>
            <a:ln w="38100">
              <a:solidFill>
                <a:srgbClr val="AAAAAA"/>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980219" y="5796643"/>
              <a:ext cx="2106386" cy="0"/>
            </a:xfrm>
            <a:prstGeom prst="line">
              <a:avLst/>
            </a:prstGeom>
            <a:ln w="38100">
              <a:solidFill>
                <a:srgbClr val="AAAAAA"/>
              </a:solidFill>
            </a:ln>
          </p:spPr>
          <p:style>
            <a:lnRef idx="1">
              <a:schemeClr val="accent1"/>
            </a:lnRef>
            <a:fillRef idx="0">
              <a:schemeClr val="accent1"/>
            </a:fillRef>
            <a:effectRef idx="0">
              <a:schemeClr val="accent1"/>
            </a:effectRef>
            <a:fontRef idx="minor">
              <a:schemeClr val="tx1"/>
            </a:fontRef>
          </p:style>
        </p:cxnSp>
      </p:grpSp>
      <p:grpSp>
        <p:nvGrpSpPr>
          <p:cNvPr id="13" name="Group 12" descr="Photo is male with shoulder length black hair and blue over ear headphones, name is Sam, quote underneath name is &quot;Doing my best&quot; and gray lines represent what would be text under headings &quot;Goals&quot;, &quot;Motivations&quot;, and &quot;Personality&quot;" title="Example illustrated persona card for &quot;Sam&quot;"/>
          <p:cNvGrpSpPr/>
          <p:nvPr/>
        </p:nvGrpSpPr>
        <p:grpSpPr>
          <a:xfrm>
            <a:off x="8157684" y="1481700"/>
            <a:ext cx="2652878" cy="4543537"/>
            <a:chOff x="8157684" y="1481700"/>
            <a:chExt cx="2652878" cy="4543537"/>
          </a:xfrm>
        </p:grpSpPr>
        <p:sp>
          <p:nvSpPr>
            <p:cNvPr id="10" name="Rounded Rectangle 9"/>
            <p:cNvSpPr/>
            <p:nvPr/>
          </p:nvSpPr>
          <p:spPr>
            <a:xfrm>
              <a:off x="8157684" y="1481700"/>
              <a:ext cx="2652878" cy="4543537"/>
            </a:xfrm>
            <a:prstGeom prst="roundRect">
              <a:avLst>
                <a:gd name="adj" fmla="val 6209"/>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800" b="1" dirty="0">
                <a:solidFill>
                  <a:schemeClr val="accent6"/>
                </a:solidFill>
                <a:latin typeface="Open Sans" charset="0"/>
                <a:ea typeface="Open Sans" charset="0"/>
                <a:cs typeface="Open Sans" charset="0"/>
              </a:endParaRPr>
            </a:p>
            <a:p>
              <a:pPr algn="ctr"/>
              <a:endParaRPr lang="en-US" sz="1800" b="1" dirty="0">
                <a:solidFill>
                  <a:schemeClr val="accent6"/>
                </a:solidFill>
                <a:latin typeface="Open Sans" charset="0"/>
                <a:ea typeface="Open Sans" charset="0"/>
                <a:cs typeface="Open Sans" charset="0"/>
              </a:endParaRPr>
            </a:p>
            <a:p>
              <a:pPr algn="ctr"/>
              <a:endParaRPr lang="en-US" sz="1800" b="1" dirty="0">
                <a:solidFill>
                  <a:schemeClr val="accent6"/>
                </a:solidFill>
                <a:latin typeface="Open Sans" charset="0"/>
                <a:ea typeface="Open Sans" charset="0"/>
                <a:cs typeface="Open Sans" charset="0"/>
              </a:endParaRPr>
            </a:p>
            <a:p>
              <a:pPr algn="ctr"/>
              <a:endParaRPr lang="en-US" sz="1800" b="1" dirty="0">
                <a:solidFill>
                  <a:schemeClr val="accent6"/>
                </a:solidFill>
                <a:latin typeface="Open Sans" charset="0"/>
                <a:ea typeface="Open Sans" charset="0"/>
                <a:cs typeface="Open Sans" charset="0"/>
              </a:endParaRPr>
            </a:p>
            <a:p>
              <a:pPr algn="ctr"/>
              <a:endParaRPr lang="en-US" sz="1800" b="1" dirty="0">
                <a:solidFill>
                  <a:schemeClr val="accent6"/>
                </a:solidFill>
                <a:latin typeface="Open Sans" charset="0"/>
                <a:ea typeface="Open Sans" charset="0"/>
                <a:cs typeface="Open Sans" charset="0"/>
              </a:endParaRPr>
            </a:p>
            <a:p>
              <a:pPr algn="ctr"/>
              <a:endParaRPr lang="en-US" sz="1800" b="1" dirty="0">
                <a:solidFill>
                  <a:schemeClr val="accent6"/>
                </a:solidFill>
                <a:latin typeface="Open Sans" charset="0"/>
                <a:ea typeface="Open Sans" charset="0"/>
                <a:cs typeface="Open Sans" charset="0"/>
              </a:endParaRPr>
            </a:p>
            <a:p>
              <a:pPr algn="ctr"/>
              <a:r>
                <a:rPr lang="en-US" sz="2000" b="1" dirty="0" smtClean="0">
                  <a:solidFill>
                    <a:schemeClr val="accent6"/>
                  </a:solidFill>
                  <a:latin typeface="Open Sans" charset="0"/>
                  <a:ea typeface="Open Sans" charset="0"/>
                  <a:cs typeface="Open Sans" charset="0"/>
                </a:rPr>
                <a:t>Sam</a:t>
              </a:r>
              <a:endParaRPr lang="en-US" sz="2000" b="1" dirty="0">
                <a:solidFill>
                  <a:schemeClr val="accent6"/>
                </a:solidFill>
                <a:latin typeface="Open Sans" charset="0"/>
                <a:ea typeface="Open Sans" charset="0"/>
                <a:cs typeface="Open Sans" charset="0"/>
              </a:endParaRPr>
            </a:p>
            <a:p>
              <a:pPr algn="ctr"/>
              <a:r>
                <a:rPr lang="en-US" sz="1800" i="1" dirty="0" smtClean="0">
                  <a:solidFill>
                    <a:schemeClr val="accent6"/>
                  </a:solidFill>
                  <a:latin typeface="Open Sans" charset="0"/>
                  <a:ea typeface="Open Sans" charset="0"/>
                  <a:cs typeface="Open Sans" charset="0"/>
                </a:rPr>
                <a:t>“Doing my best”</a:t>
              </a:r>
              <a:endParaRPr lang="en-US" sz="1800" i="1" dirty="0">
                <a:solidFill>
                  <a:schemeClr val="accent6"/>
                </a:solidFill>
                <a:latin typeface="Open Sans" charset="0"/>
                <a:ea typeface="Open Sans" charset="0"/>
                <a:cs typeface="Open Sans" charset="0"/>
              </a:endParaRPr>
            </a:p>
            <a:p>
              <a:endParaRPr lang="en-US" sz="1800" dirty="0">
                <a:solidFill>
                  <a:schemeClr val="accent6"/>
                </a:solidFill>
                <a:latin typeface="Open Sans" charset="0"/>
                <a:ea typeface="Open Sans" charset="0"/>
                <a:cs typeface="Open Sans" charset="0"/>
              </a:endParaRPr>
            </a:p>
            <a:p>
              <a:pPr>
                <a:spcAft>
                  <a:spcPts val="600"/>
                </a:spcAft>
              </a:pPr>
              <a:r>
                <a:rPr lang="en-US" sz="1800" b="1" dirty="0">
                  <a:solidFill>
                    <a:schemeClr val="accent6"/>
                  </a:solidFill>
                  <a:latin typeface="Open Sans" charset="0"/>
                  <a:ea typeface="Open Sans" charset="0"/>
                  <a:cs typeface="Open Sans" charset="0"/>
                </a:rPr>
                <a:t>Goals: </a:t>
              </a:r>
            </a:p>
            <a:p>
              <a:pPr>
                <a:spcAft>
                  <a:spcPts val="600"/>
                </a:spcAft>
              </a:pPr>
              <a:endParaRPr lang="en-US" sz="1800" dirty="0">
                <a:solidFill>
                  <a:schemeClr val="accent6"/>
                </a:solidFill>
                <a:latin typeface="Open Sans" charset="0"/>
                <a:ea typeface="Open Sans" charset="0"/>
                <a:cs typeface="Open Sans" charset="0"/>
              </a:endParaRPr>
            </a:p>
            <a:p>
              <a:pPr>
                <a:spcAft>
                  <a:spcPts val="600"/>
                </a:spcAft>
              </a:pPr>
              <a:r>
                <a:rPr lang="en-US" sz="1800" b="1" dirty="0">
                  <a:solidFill>
                    <a:schemeClr val="accent6"/>
                  </a:solidFill>
                  <a:latin typeface="Open Sans" charset="0"/>
                  <a:ea typeface="Open Sans" charset="0"/>
                  <a:cs typeface="Open Sans" charset="0"/>
                </a:rPr>
                <a:t>Motivations:</a:t>
              </a:r>
            </a:p>
            <a:p>
              <a:pPr>
                <a:spcAft>
                  <a:spcPts val="600"/>
                </a:spcAft>
              </a:pPr>
              <a:endParaRPr lang="en-US" sz="1800" dirty="0">
                <a:solidFill>
                  <a:schemeClr val="accent6"/>
                </a:solidFill>
                <a:latin typeface="Open Sans" charset="0"/>
                <a:ea typeface="Open Sans" charset="0"/>
                <a:cs typeface="Open Sans" charset="0"/>
              </a:endParaRPr>
            </a:p>
            <a:p>
              <a:pPr>
                <a:spcAft>
                  <a:spcPts val="600"/>
                </a:spcAft>
              </a:pPr>
              <a:r>
                <a:rPr lang="en-US" sz="1800" b="1" dirty="0">
                  <a:solidFill>
                    <a:schemeClr val="accent6"/>
                  </a:solidFill>
                  <a:latin typeface="Open Sans" charset="0"/>
                  <a:ea typeface="Open Sans" charset="0"/>
                  <a:cs typeface="Open Sans" charset="0"/>
                </a:rPr>
                <a:t>Personality:</a:t>
              </a:r>
            </a:p>
          </p:txBody>
        </p:sp>
        <p:sp>
          <p:nvSpPr>
            <p:cNvPr id="16" name="Oval 15"/>
            <p:cNvSpPr/>
            <p:nvPr/>
          </p:nvSpPr>
          <p:spPr>
            <a:xfrm>
              <a:off x="8771908" y="1571257"/>
              <a:ext cx="1491906" cy="155448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preferRelativeResize="0">
              <a:picLocks noChangeAspect="1"/>
            </p:cNvPicPr>
            <p:nvPr/>
          </p:nvPicPr>
          <p:blipFill rotWithShape="1">
            <a:blip r:embed="rId5">
              <a:extLst>
                <a:ext uri="{28A0092B-C50C-407E-A947-70E740481C1C}">
                  <a14:useLocalDpi xmlns:a14="http://schemas.microsoft.com/office/drawing/2010/main"/>
                </a:ext>
              </a:extLst>
            </a:blip>
            <a:srcRect t="4035"/>
            <a:stretch/>
          </p:blipFill>
          <p:spPr>
            <a:xfrm>
              <a:off x="8771908" y="1578359"/>
              <a:ext cx="1491906" cy="1562416"/>
            </a:xfrm>
            <a:prstGeom prst="rect">
              <a:avLst/>
            </a:prstGeom>
          </p:spPr>
        </p:pic>
        <p:cxnSp>
          <p:nvCxnSpPr>
            <p:cNvPr id="27" name="Straight Connector 26"/>
            <p:cNvCxnSpPr/>
            <p:nvPr/>
          </p:nvCxnSpPr>
          <p:spPr>
            <a:xfrm>
              <a:off x="8365671" y="4408714"/>
              <a:ext cx="2106386" cy="0"/>
            </a:xfrm>
            <a:prstGeom prst="line">
              <a:avLst/>
            </a:prstGeom>
            <a:ln w="38100">
              <a:solidFill>
                <a:srgbClr val="AAAAAA"/>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371110" y="4561114"/>
              <a:ext cx="2106386" cy="0"/>
            </a:xfrm>
            <a:prstGeom prst="line">
              <a:avLst/>
            </a:prstGeom>
            <a:ln w="38100">
              <a:solidFill>
                <a:srgbClr val="AAAAAA"/>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360232" y="5159828"/>
              <a:ext cx="2106386" cy="0"/>
            </a:xfrm>
            <a:prstGeom prst="line">
              <a:avLst/>
            </a:prstGeom>
            <a:ln w="38100">
              <a:solidFill>
                <a:srgbClr val="AAAAAA"/>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365671" y="5312228"/>
              <a:ext cx="2106386" cy="0"/>
            </a:xfrm>
            <a:prstGeom prst="line">
              <a:avLst/>
            </a:prstGeom>
            <a:ln w="38100">
              <a:solidFill>
                <a:srgbClr val="AAAAAA"/>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371110" y="5796643"/>
              <a:ext cx="2106386" cy="0"/>
            </a:xfrm>
            <a:prstGeom prst="line">
              <a:avLst/>
            </a:prstGeom>
            <a:ln w="38100">
              <a:solidFill>
                <a:srgbClr val="AAAAAA"/>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uk-UA" smtClean="0"/>
              <a:t>3</a:t>
            </a:fld>
            <a:endParaRPr lang="uk-UA"/>
          </a:p>
        </p:txBody>
      </p:sp>
    </p:spTree>
    <p:extLst>
      <p:ext uri="{BB962C8B-B14F-4D97-AF65-F5344CB8AC3E}">
        <p14:creationId xmlns:p14="http://schemas.microsoft.com/office/powerpoint/2010/main" val="434065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Research</a:t>
            </a:r>
            <a:endParaRPr lang="en-US" dirty="0"/>
          </a:p>
        </p:txBody>
      </p:sp>
      <p:pic>
        <p:nvPicPr>
          <p:cNvPr id="8" name="Picture 7" descr="Cover page of study entitled &quot;After high school: A first look at the postschool experiences of youth with disabilities&quot;" title="Cover of National Longitundinal Transition Study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914" y="1347629"/>
            <a:ext cx="3569841" cy="4824267"/>
          </a:xfrm>
          <a:prstGeom prst="rect">
            <a:avLst/>
          </a:prstGeom>
          <a:effectLst>
            <a:outerShdw blurRad="50800" dist="38100" dir="2700000" algn="tl" rotWithShape="0">
              <a:prstClr val="black">
                <a:alpha val="40000"/>
              </a:prstClr>
            </a:outerShdw>
          </a:effectLst>
        </p:spPr>
      </p:pic>
      <p:pic>
        <p:nvPicPr>
          <p:cNvPr id="7" name="Picture 6" descr="Article first page primarily showing headline and 3 column format with a few clip art graphics around the title" title="Article &quot;Succeeding in Postsecondary Ed Through Self-Advocacy&quo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0699" y="2037934"/>
            <a:ext cx="3498272" cy="4588329"/>
          </a:xfrm>
          <a:prstGeom prst="rect">
            <a:avLst/>
          </a:prstGeom>
          <a:effectLst>
            <a:outerShdw blurRad="50800" dist="38100" dir="2700000" algn="tl" rotWithShape="0">
              <a:prstClr val="black">
                <a:alpha val="40000"/>
              </a:prstClr>
            </a:outerShdw>
          </a:effectLst>
        </p:spPr>
      </p:pic>
      <p:pic>
        <p:nvPicPr>
          <p:cNvPr id="5" name="Picture 4" title="Cover of Journal of Postsecondary Education and Disability"/>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907889" y="1661986"/>
            <a:ext cx="3342497" cy="4150985"/>
          </a:xfrm>
          <a:prstGeom prst="rect">
            <a:avLst/>
          </a:prstGeom>
          <a:effectLst>
            <a:outerShdw blurRad="50800" dist="38100" dir="2700000" sx="101000" sy="101000" algn="tl" rotWithShape="0">
              <a:prstClr val="black">
                <a:alpha val="40000"/>
              </a:prstClr>
            </a:outerShdw>
          </a:effectLst>
        </p:spPr>
      </p:pic>
      <p:pic>
        <p:nvPicPr>
          <p:cNvPr id="6" name="Picture 5" descr="Illustration of wired book with graphics and lines of text, used solely for decorative purposes on the slide" title="Illustrated textbook"/>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21686" y="-115101"/>
            <a:ext cx="1839851" cy="1839851"/>
          </a:xfrm>
          <a:prstGeom prst="rect">
            <a:avLst/>
          </a:prstGeom>
        </p:spPr>
      </p:pic>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uk-UA" smtClean="0"/>
              <a:t>4</a:t>
            </a:fld>
            <a:endParaRPr lang="uk-UA"/>
          </a:p>
        </p:txBody>
      </p:sp>
    </p:spTree>
    <p:extLst>
      <p:ext uri="{BB962C8B-B14F-4D97-AF65-F5344CB8AC3E}">
        <p14:creationId xmlns:p14="http://schemas.microsoft.com/office/powerpoint/2010/main" val="97236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Research</a:t>
            </a:r>
            <a:endParaRPr lang="en-US" dirty="0"/>
          </a:p>
        </p:txBody>
      </p:sp>
      <p:grpSp>
        <p:nvGrpSpPr>
          <p:cNvPr id="3" name="Group 2"/>
          <p:cNvGrpSpPr/>
          <p:nvPr/>
        </p:nvGrpSpPr>
        <p:grpSpPr>
          <a:xfrm>
            <a:off x="2673056" y="1634388"/>
            <a:ext cx="2790657" cy="3604675"/>
            <a:chOff x="2673056" y="1634388"/>
            <a:chExt cx="2790657" cy="3604675"/>
          </a:xfrm>
        </p:grpSpPr>
        <p:sp>
          <p:nvSpPr>
            <p:cNvPr id="9" name="TextBox 8"/>
            <p:cNvSpPr txBox="1"/>
            <p:nvPr/>
          </p:nvSpPr>
          <p:spPr>
            <a:xfrm>
              <a:off x="2981941" y="4531177"/>
              <a:ext cx="2132500" cy="707886"/>
            </a:xfrm>
            <a:prstGeom prst="rect">
              <a:avLst/>
            </a:prstGeom>
            <a:solidFill>
              <a:schemeClr val="bg1"/>
            </a:solidFill>
          </p:spPr>
          <p:txBody>
            <a:bodyPr wrap="square" rtlCol="0">
              <a:spAutoFit/>
            </a:bodyPr>
            <a:lstStyle/>
            <a:p>
              <a:pPr algn="ctr"/>
              <a:r>
                <a:rPr lang="en-US" sz="2000" dirty="0" smtClean="0">
                  <a:solidFill>
                    <a:schemeClr val="accent6"/>
                  </a:solidFill>
                  <a:latin typeface="Open Sans" charset="0"/>
                  <a:ea typeface="Open Sans" charset="0"/>
                  <a:cs typeface="Open Sans" charset="0"/>
                </a:rPr>
                <a:t>Open-ended interviews</a:t>
              </a:r>
              <a:endParaRPr lang="en-US" sz="2000" dirty="0">
                <a:solidFill>
                  <a:schemeClr val="accent6"/>
                </a:solidFill>
                <a:latin typeface="Open Sans" charset="0"/>
                <a:ea typeface="Open Sans" charset="0"/>
                <a:cs typeface="Open Sans" charset="0"/>
              </a:endParaRPr>
            </a:p>
          </p:txBody>
        </p:sp>
        <p:pic>
          <p:nvPicPr>
            <p:cNvPr id="11" name="Picture 10" descr="Various shaped and colored speech bubble drawings in a cluster to indicate talking" title="Speech bubbl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3056" y="1634388"/>
              <a:ext cx="2790657" cy="2790657"/>
            </a:xfrm>
            <a:prstGeom prst="rect">
              <a:avLst/>
            </a:prstGeom>
          </p:spPr>
        </p:pic>
      </p:grpSp>
      <p:sp>
        <p:nvSpPr>
          <p:cNvPr id="8" name="Right Arrow 7" descr="Arrow pointing from speech to notebook" title="Arrow pointing from speech to notebook"/>
          <p:cNvSpPr/>
          <p:nvPr/>
        </p:nvSpPr>
        <p:spPr>
          <a:xfrm>
            <a:off x="5687327" y="2784108"/>
            <a:ext cx="1189810" cy="402771"/>
          </a:xfrm>
          <a:prstGeom prst="rightArrow">
            <a:avLst>
              <a:gd name="adj1" fmla="val 35047"/>
              <a:gd name="adj2" fmla="val 76168"/>
            </a:avLst>
          </a:prstGeom>
          <a:solidFill>
            <a:schemeClr val="accent6">
              <a:alpha val="9098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p:cNvGrpSpPr/>
          <p:nvPr/>
        </p:nvGrpSpPr>
        <p:grpSpPr>
          <a:xfrm>
            <a:off x="7100751" y="1913931"/>
            <a:ext cx="3042555" cy="3296558"/>
            <a:chOff x="7100751" y="1913931"/>
            <a:chExt cx="3042555" cy="3296558"/>
          </a:xfrm>
        </p:grpSpPr>
        <p:pic>
          <p:nvPicPr>
            <p:cNvPr id="6" name="Picture 5" descr="Illustration of paper notebook attached to computer mouse to demonstrate downloading information to digital" title="Notebook attached to mous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0751" y="1913931"/>
              <a:ext cx="3042555" cy="2189216"/>
            </a:xfrm>
            <a:prstGeom prst="rect">
              <a:avLst/>
            </a:prstGeom>
          </p:spPr>
        </p:pic>
        <p:sp>
          <p:nvSpPr>
            <p:cNvPr id="10" name="TextBox 9"/>
            <p:cNvSpPr txBox="1"/>
            <p:nvPr/>
          </p:nvSpPr>
          <p:spPr>
            <a:xfrm>
              <a:off x="7247715" y="4502603"/>
              <a:ext cx="2547213" cy="707886"/>
            </a:xfrm>
            <a:prstGeom prst="rect">
              <a:avLst/>
            </a:prstGeom>
            <a:solidFill>
              <a:schemeClr val="bg1"/>
            </a:solidFill>
          </p:spPr>
          <p:txBody>
            <a:bodyPr wrap="square" rtlCol="0">
              <a:spAutoFit/>
            </a:bodyPr>
            <a:lstStyle/>
            <a:p>
              <a:pPr algn="ctr"/>
              <a:r>
                <a:rPr lang="en-US" sz="2000" smtClean="0">
                  <a:solidFill>
                    <a:schemeClr val="accent6"/>
                  </a:solidFill>
                  <a:latin typeface="Open Sans" charset="0"/>
                  <a:ea typeface="Open Sans" charset="0"/>
                  <a:cs typeface="Open Sans" charset="0"/>
                </a:rPr>
                <a:t>Grounded Theory coding</a:t>
              </a:r>
              <a:endParaRPr lang="en-US" sz="2000" dirty="0">
                <a:solidFill>
                  <a:schemeClr val="accent6"/>
                </a:solidFill>
                <a:latin typeface="Open Sans" charset="0"/>
                <a:ea typeface="Open Sans" charset="0"/>
                <a:cs typeface="Open Sans" charset="0"/>
              </a:endParaRPr>
            </a:p>
          </p:txBody>
        </p:sp>
      </p:grpSp>
      <p:sp>
        <p:nvSpPr>
          <p:cNvPr id="4" name="Slide Number Placeholder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uk-UA" smtClean="0"/>
              <a:t>5</a:t>
            </a:fld>
            <a:endParaRPr lang="uk-UA"/>
          </a:p>
        </p:txBody>
      </p:sp>
    </p:spTree>
    <p:extLst>
      <p:ext uri="{BB962C8B-B14F-4D97-AF65-F5344CB8AC3E}">
        <p14:creationId xmlns:p14="http://schemas.microsoft.com/office/powerpoint/2010/main" val="418795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Participants </a:t>
            </a:r>
            <a:r>
              <a:rPr lang="mr-IN" dirty="0" smtClean="0"/>
              <a:t>–</a:t>
            </a:r>
            <a:r>
              <a:rPr lang="en-US" dirty="0" smtClean="0"/>
              <a:t> Cognitive, Mobility</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91156369"/>
              </p:ext>
            </p:extLst>
          </p:nvPr>
        </p:nvGraphicFramePr>
        <p:xfrm>
          <a:off x="1221921" y="1314514"/>
          <a:ext cx="9766376" cy="4910188"/>
        </p:xfrm>
        <a:graphic>
          <a:graphicData uri="http://schemas.openxmlformats.org/drawingml/2006/table">
            <a:tbl>
              <a:tblPr firstRow="1" bandRow="1">
                <a:tableStyleId>{C9EB1C93-CE62-4BEA-96C3-D386A454F803}</a:tableStyleId>
              </a:tblPr>
              <a:tblGrid>
                <a:gridCol w="1062014"/>
                <a:gridCol w="1435658"/>
                <a:gridCol w="4082658"/>
                <a:gridCol w="3186046"/>
              </a:tblGrid>
              <a:tr h="429628">
                <a:tc>
                  <a:txBody>
                    <a:bodyPr/>
                    <a:lstStyle/>
                    <a:p>
                      <a:pPr algn="ctr"/>
                      <a:r>
                        <a:rPr lang="en-US" sz="1800" b="1" dirty="0" smtClean="0">
                          <a:solidFill>
                            <a:srgbClr val="FFFFFF"/>
                          </a:solidFill>
                          <a:latin typeface="Open Sans" charset="0"/>
                          <a:ea typeface="Open Sans" charset="0"/>
                          <a:cs typeface="Open Sans" charset="0"/>
                        </a:rPr>
                        <a:t>Age</a:t>
                      </a:r>
                      <a:endParaRPr lang="en-US" sz="1800" b="1" dirty="0">
                        <a:solidFill>
                          <a:srgbClr val="FFFFFF"/>
                        </a:solidFill>
                        <a:latin typeface="Open Sans" charset="0"/>
                        <a:ea typeface="Open Sans" charset="0"/>
                        <a:cs typeface="Open Sans" charset="0"/>
                      </a:endParaRPr>
                    </a:p>
                  </a:txBody>
                  <a:tcPr anchor="ctr">
                    <a:solidFill>
                      <a:schemeClr val="accent6"/>
                    </a:solidFill>
                  </a:tcPr>
                </a:tc>
                <a:tc>
                  <a:txBody>
                    <a:bodyPr/>
                    <a:lstStyle/>
                    <a:p>
                      <a:pPr algn="ctr"/>
                      <a:r>
                        <a:rPr lang="en-US" sz="1800" b="1" dirty="0" smtClean="0">
                          <a:solidFill>
                            <a:srgbClr val="FFFFFF"/>
                          </a:solidFill>
                          <a:latin typeface="Open Sans" charset="0"/>
                          <a:ea typeface="Open Sans" charset="0"/>
                          <a:cs typeface="Open Sans" charset="0"/>
                        </a:rPr>
                        <a:t>Gender</a:t>
                      </a:r>
                      <a:endParaRPr lang="en-US" sz="1800" b="1" dirty="0">
                        <a:solidFill>
                          <a:srgbClr val="FFFFFF"/>
                        </a:solidFill>
                        <a:latin typeface="Open Sans" charset="0"/>
                        <a:ea typeface="Open Sans" charset="0"/>
                        <a:cs typeface="Open Sans" charset="0"/>
                      </a:endParaRPr>
                    </a:p>
                  </a:txBody>
                  <a:tcPr anchor="ctr">
                    <a:solidFill>
                      <a:schemeClr val="accent6"/>
                    </a:solidFill>
                  </a:tcPr>
                </a:tc>
                <a:tc>
                  <a:txBody>
                    <a:bodyPr/>
                    <a:lstStyle/>
                    <a:p>
                      <a:pPr algn="ctr"/>
                      <a:r>
                        <a:rPr lang="en-US" sz="1800" b="1" dirty="0" smtClean="0">
                          <a:solidFill>
                            <a:srgbClr val="FFFFFF"/>
                          </a:solidFill>
                          <a:latin typeface="Open Sans" charset="0"/>
                          <a:ea typeface="Open Sans" charset="0"/>
                          <a:cs typeface="Open Sans" charset="0"/>
                        </a:rPr>
                        <a:t>Disability/Impairment</a:t>
                      </a:r>
                      <a:endParaRPr lang="en-US" sz="1800" b="1" dirty="0">
                        <a:solidFill>
                          <a:srgbClr val="FFFFFF"/>
                        </a:solidFill>
                        <a:latin typeface="Open Sans" charset="0"/>
                        <a:ea typeface="Open Sans" charset="0"/>
                        <a:cs typeface="Open Sans" charset="0"/>
                      </a:endParaRPr>
                    </a:p>
                  </a:txBody>
                  <a:tcPr anchor="ctr">
                    <a:solidFill>
                      <a:schemeClr val="accent6"/>
                    </a:solidFill>
                  </a:tcPr>
                </a:tc>
                <a:tc>
                  <a:txBody>
                    <a:bodyPr/>
                    <a:lstStyle/>
                    <a:p>
                      <a:pPr algn="ctr"/>
                      <a:r>
                        <a:rPr lang="en-US" sz="1800" b="1" dirty="0" smtClean="0">
                          <a:solidFill>
                            <a:srgbClr val="FFFFFF"/>
                          </a:solidFill>
                          <a:latin typeface="Open Sans" charset="0"/>
                          <a:ea typeface="Open Sans" charset="0"/>
                          <a:cs typeface="Open Sans" charset="0"/>
                        </a:rPr>
                        <a:t>Major(s)</a:t>
                      </a:r>
                      <a:endParaRPr lang="en-US" sz="1800" b="1" dirty="0">
                        <a:solidFill>
                          <a:srgbClr val="FFFFFF"/>
                        </a:solidFill>
                        <a:latin typeface="Open Sans" charset="0"/>
                        <a:ea typeface="Open Sans" charset="0"/>
                        <a:cs typeface="Open Sans" charset="0"/>
                      </a:endParaRPr>
                    </a:p>
                  </a:txBody>
                  <a:tcPr anchor="ctr">
                    <a:solidFill>
                      <a:schemeClr val="accent6"/>
                    </a:solidFill>
                  </a:tcPr>
                </a:tc>
              </a:tr>
              <a:tr h="640080">
                <a:tc>
                  <a:txBody>
                    <a:bodyPr/>
                    <a:lstStyle/>
                    <a:p>
                      <a:pPr algn="ctr"/>
                      <a:r>
                        <a:rPr lang="en-US" sz="1800" dirty="0" smtClean="0">
                          <a:latin typeface="Open Sans" charset="0"/>
                          <a:ea typeface="Open Sans" charset="0"/>
                          <a:cs typeface="Open Sans" charset="0"/>
                        </a:rPr>
                        <a:t>18</a:t>
                      </a:r>
                      <a:endParaRPr lang="en-US" sz="1800" dirty="0">
                        <a:latin typeface="Open Sans" charset="0"/>
                        <a:ea typeface="Open Sans" charset="0"/>
                        <a:cs typeface="Open Sans" charset="0"/>
                      </a:endParaRPr>
                    </a:p>
                  </a:txBody>
                  <a:tcPr anchor="ctr">
                    <a:solidFill>
                      <a:schemeClr val="bg1"/>
                    </a:solidFill>
                  </a:tcPr>
                </a:tc>
                <a:tc>
                  <a:txBody>
                    <a:bodyPr/>
                    <a:lstStyle/>
                    <a:p>
                      <a:pPr algn="ctr"/>
                      <a:r>
                        <a:rPr lang="en-US" sz="1800" dirty="0" smtClean="0">
                          <a:latin typeface="Open Sans" charset="0"/>
                          <a:ea typeface="Open Sans" charset="0"/>
                          <a:cs typeface="Open Sans" charset="0"/>
                        </a:rPr>
                        <a:t>Female</a:t>
                      </a:r>
                      <a:endParaRPr lang="en-US" sz="1800" dirty="0">
                        <a:latin typeface="Open Sans" charset="0"/>
                        <a:ea typeface="Open Sans" charset="0"/>
                        <a:cs typeface="Open Sans" charset="0"/>
                      </a:endParaRPr>
                    </a:p>
                  </a:txBody>
                  <a:tcPr anchor="ctr">
                    <a:solidFill>
                      <a:schemeClr val="bg1"/>
                    </a:solidFill>
                  </a:tcPr>
                </a:tc>
                <a:tc>
                  <a:txBody>
                    <a:bodyPr/>
                    <a:lstStyle/>
                    <a:p>
                      <a:pPr algn="ctr"/>
                      <a:r>
                        <a:rPr lang="en-US" sz="1800" u="none" strike="noStrike" cap="none" dirty="0" smtClean="0">
                          <a:effectLst/>
                          <a:latin typeface="Open Sans" charset="0"/>
                          <a:ea typeface="Open Sans" charset="0"/>
                          <a:cs typeface="Open Sans" charset="0"/>
                          <a:sym typeface="Arial"/>
                        </a:rPr>
                        <a:t>Brain tumor (Memory loss)</a:t>
                      </a:r>
                      <a:endParaRPr lang="en-US" sz="1800" dirty="0">
                        <a:latin typeface="Open Sans" charset="0"/>
                        <a:ea typeface="Open Sans" charset="0"/>
                        <a:cs typeface="Open Sans" charset="0"/>
                      </a:endParaRPr>
                    </a:p>
                  </a:txBody>
                  <a:tcPr anchor="ctr">
                    <a:solidFill>
                      <a:schemeClr val="bg1"/>
                    </a:solidFill>
                  </a:tcPr>
                </a:tc>
                <a:tc>
                  <a:txBody>
                    <a:bodyPr/>
                    <a:lstStyle/>
                    <a:p>
                      <a:pPr algn="ctr"/>
                      <a:r>
                        <a:rPr lang="en-US" sz="1800" u="none" strike="noStrike" cap="none" dirty="0" smtClean="0">
                          <a:effectLst/>
                          <a:latin typeface="Open Sans" charset="0"/>
                          <a:ea typeface="Open Sans" charset="0"/>
                          <a:cs typeface="Open Sans" charset="0"/>
                          <a:sym typeface="Arial"/>
                        </a:rPr>
                        <a:t>Chemistry, Art Studio</a:t>
                      </a:r>
                      <a:endParaRPr lang="en-US" sz="1800" dirty="0">
                        <a:latin typeface="Open Sans" charset="0"/>
                        <a:ea typeface="Open Sans" charset="0"/>
                        <a:cs typeface="Open Sans" charset="0"/>
                      </a:endParaRPr>
                    </a:p>
                  </a:txBody>
                  <a:tcPr anchor="ctr">
                    <a:solidFill>
                      <a:schemeClr val="bg1"/>
                    </a:solidFill>
                  </a:tcPr>
                </a:tc>
              </a:tr>
              <a:tr h="640080">
                <a:tc>
                  <a:txBody>
                    <a:bodyPr/>
                    <a:lstStyle/>
                    <a:p>
                      <a:pPr algn="ctr"/>
                      <a:r>
                        <a:rPr lang="en-US" sz="1800" dirty="0" smtClean="0">
                          <a:latin typeface="Open Sans" charset="0"/>
                          <a:ea typeface="Open Sans" charset="0"/>
                          <a:cs typeface="Open Sans" charset="0"/>
                        </a:rPr>
                        <a:t>21</a:t>
                      </a:r>
                      <a:endParaRPr lang="en-US" sz="1800" dirty="0">
                        <a:latin typeface="Open Sans" charset="0"/>
                        <a:ea typeface="Open Sans" charset="0"/>
                        <a:cs typeface="Open Sans" charset="0"/>
                      </a:endParaRPr>
                    </a:p>
                  </a:txBody>
                  <a:tcPr anchor="ctr">
                    <a:solidFill>
                      <a:schemeClr val="bg1"/>
                    </a:solidFill>
                  </a:tcPr>
                </a:tc>
                <a:tc>
                  <a:txBody>
                    <a:bodyPr/>
                    <a:lstStyle/>
                    <a:p>
                      <a:pPr algn="ctr"/>
                      <a:r>
                        <a:rPr lang="en-US" sz="1800" dirty="0" smtClean="0">
                          <a:latin typeface="Open Sans" charset="0"/>
                          <a:ea typeface="Open Sans" charset="0"/>
                          <a:cs typeface="Open Sans" charset="0"/>
                        </a:rPr>
                        <a:t>Female</a:t>
                      </a:r>
                      <a:endParaRPr lang="en-US" sz="1800" dirty="0">
                        <a:latin typeface="Open Sans" charset="0"/>
                        <a:ea typeface="Open Sans" charset="0"/>
                        <a:cs typeface="Open Sans" charset="0"/>
                      </a:endParaRPr>
                    </a:p>
                  </a:txBody>
                  <a:tcPr anchor="ctr">
                    <a:solidFill>
                      <a:schemeClr val="bg1"/>
                    </a:solidFill>
                  </a:tcPr>
                </a:tc>
                <a:tc>
                  <a:txBody>
                    <a:bodyPr/>
                    <a:lstStyle/>
                    <a:p>
                      <a:pPr algn="ctr"/>
                      <a:r>
                        <a:rPr lang="en-US" sz="1800" u="none" strike="noStrike" cap="none" dirty="0" smtClean="0">
                          <a:effectLst/>
                          <a:latin typeface="Open Sans" charset="0"/>
                          <a:ea typeface="Open Sans" charset="0"/>
                          <a:cs typeface="Open Sans" charset="0"/>
                          <a:sym typeface="Arial"/>
                        </a:rPr>
                        <a:t>Cerebral Palsy,</a:t>
                      </a:r>
                      <a:r>
                        <a:rPr lang="en-US" sz="1800" u="none" strike="noStrike" cap="none" baseline="0" dirty="0" smtClean="0">
                          <a:effectLst/>
                          <a:latin typeface="Open Sans" charset="0"/>
                          <a:ea typeface="Open Sans" charset="0"/>
                          <a:cs typeface="Open Sans" charset="0"/>
                          <a:sym typeface="Arial"/>
                        </a:rPr>
                        <a:t> </a:t>
                      </a:r>
                    </a:p>
                    <a:p>
                      <a:pPr algn="ctr"/>
                      <a:r>
                        <a:rPr lang="en-US" sz="1800" u="none" strike="noStrike" cap="none" baseline="0" dirty="0" smtClean="0">
                          <a:effectLst/>
                          <a:latin typeface="Open Sans" charset="0"/>
                          <a:ea typeface="Open Sans" charset="0"/>
                          <a:cs typeface="Open Sans" charset="0"/>
                          <a:sym typeface="Arial"/>
                        </a:rPr>
                        <a:t>L</a:t>
                      </a:r>
                      <a:r>
                        <a:rPr lang="en-US" sz="1800" u="none" strike="noStrike" cap="none" dirty="0" smtClean="0">
                          <a:effectLst/>
                          <a:latin typeface="Open Sans" charset="0"/>
                          <a:ea typeface="Open Sans" charset="0"/>
                          <a:cs typeface="Open Sans" charset="0"/>
                          <a:sym typeface="Arial"/>
                        </a:rPr>
                        <a:t>earning disability</a:t>
                      </a:r>
                      <a:endParaRPr lang="en-US" sz="1800" dirty="0">
                        <a:latin typeface="Open Sans" charset="0"/>
                        <a:ea typeface="Open Sans" charset="0"/>
                        <a:cs typeface="Open Sans" charset="0"/>
                      </a:endParaRPr>
                    </a:p>
                  </a:txBody>
                  <a:tcPr anchor="ctr">
                    <a:solidFill>
                      <a:schemeClr val="bg1"/>
                    </a:solidFill>
                  </a:tcPr>
                </a:tc>
                <a:tc>
                  <a:txBody>
                    <a:bodyPr/>
                    <a:lstStyle/>
                    <a:p>
                      <a:pPr algn="ctr"/>
                      <a:r>
                        <a:rPr lang="en-US" sz="1800" u="none" strike="noStrike" cap="none" dirty="0" smtClean="0">
                          <a:effectLst/>
                          <a:latin typeface="Open Sans" charset="0"/>
                          <a:ea typeface="Open Sans" charset="0"/>
                          <a:cs typeface="Open Sans" charset="0"/>
                          <a:sym typeface="Arial"/>
                        </a:rPr>
                        <a:t>Peace and Social Justice</a:t>
                      </a:r>
                      <a:endParaRPr lang="en-US" sz="1800" dirty="0">
                        <a:latin typeface="Open Sans" charset="0"/>
                        <a:ea typeface="Open Sans" charset="0"/>
                        <a:cs typeface="Open Sans" charset="0"/>
                      </a:endParaRPr>
                    </a:p>
                  </a:txBody>
                  <a:tcPr anchor="ctr">
                    <a:solidFill>
                      <a:schemeClr val="bg1"/>
                    </a:solidFill>
                  </a:tcPr>
                </a:tc>
              </a:tr>
              <a:tr h="640080">
                <a:tc>
                  <a:txBody>
                    <a:bodyPr/>
                    <a:lstStyle/>
                    <a:p>
                      <a:pPr algn="ctr"/>
                      <a:r>
                        <a:rPr lang="en-US" sz="1800" dirty="0" smtClean="0">
                          <a:latin typeface="Open Sans" charset="0"/>
                          <a:ea typeface="Open Sans" charset="0"/>
                          <a:cs typeface="Open Sans" charset="0"/>
                        </a:rPr>
                        <a:t>46</a:t>
                      </a:r>
                      <a:endParaRPr lang="en-US" sz="1800" dirty="0">
                        <a:latin typeface="Open Sans" charset="0"/>
                        <a:ea typeface="Open Sans" charset="0"/>
                        <a:cs typeface="Open Sans" charset="0"/>
                      </a:endParaRPr>
                    </a:p>
                  </a:txBody>
                  <a:tcPr anchor="ctr">
                    <a:solidFill>
                      <a:schemeClr val="bg1"/>
                    </a:solidFill>
                  </a:tcPr>
                </a:tc>
                <a:tc>
                  <a:txBody>
                    <a:bodyPr/>
                    <a:lstStyle/>
                    <a:p>
                      <a:pPr algn="ctr"/>
                      <a:r>
                        <a:rPr lang="en-US" sz="1800" dirty="0" smtClean="0">
                          <a:latin typeface="Open Sans" charset="0"/>
                          <a:ea typeface="Open Sans" charset="0"/>
                          <a:cs typeface="Open Sans" charset="0"/>
                        </a:rPr>
                        <a:t>Male</a:t>
                      </a:r>
                      <a:endParaRPr lang="en-US" sz="1800" dirty="0">
                        <a:latin typeface="Open Sans" charset="0"/>
                        <a:ea typeface="Open Sans" charset="0"/>
                        <a:cs typeface="Open Sans" charset="0"/>
                      </a:endParaRPr>
                    </a:p>
                  </a:txBody>
                  <a:tcPr anchor="ctr">
                    <a:solidFill>
                      <a:schemeClr val="bg1"/>
                    </a:solidFill>
                  </a:tcPr>
                </a:tc>
                <a:tc>
                  <a:txBody>
                    <a:bodyPr/>
                    <a:lstStyle/>
                    <a:p>
                      <a:pPr algn="ctr"/>
                      <a:r>
                        <a:rPr lang="en-US" sz="1800" u="none" strike="noStrike" cap="none" dirty="0" smtClean="0">
                          <a:effectLst/>
                          <a:latin typeface="Open Sans" charset="0"/>
                          <a:ea typeface="Open Sans" charset="0"/>
                          <a:cs typeface="Open Sans" charset="0"/>
                          <a:sym typeface="Arial"/>
                        </a:rPr>
                        <a:t>Cerebral Palsy,</a:t>
                      </a:r>
                      <a:r>
                        <a:rPr lang="en-US" sz="1800" u="none" strike="noStrike" cap="none" baseline="0" dirty="0" smtClean="0">
                          <a:effectLst/>
                          <a:latin typeface="Open Sans" charset="0"/>
                          <a:ea typeface="Open Sans" charset="0"/>
                          <a:cs typeface="Open Sans" charset="0"/>
                          <a:sym typeface="Arial"/>
                        </a:rPr>
                        <a:t> </a:t>
                      </a:r>
                      <a:br>
                        <a:rPr lang="en-US" sz="1800" u="none" strike="noStrike" cap="none" baseline="0" dirty="0" smtClean="0">
                          <a:effectLst/>
                          <a:latin typeface="Open Sans" charset="0"/>
                          <a:ea typeface="Open Sans" charset="0"/>
                          <a:cs typeface="Open Sans" charset="0"/>
                          <a:sym typeface="Arial"/>
                        </a:rPr>
                      </a:br>
                      <a:r>
                        <a:rPr lang="en-US" sz="1800" u="none" strike="noStrike" cap="none" baseline="0" dirty="0" smtClean="0">
                          <a:effectLst/>
                          <a:latin typeface="Open Sans" charset="0"/>
                          <a:ea typeface="Open Sans" charset="0"/>
                          <a:cs typeface="Open Sans" charset="0"/>
                          <a:sym typeface="Arial"/>
                        </a:rPr>
                        <a:t>L</a:t>
                      </a:r>
                      <a:r>
                        <a:rPr lang="en-US" sz="1800" u="none" strike="noStrike" cap="none" dirty="0" smtClean="0">
                          <a:effectLst/>
                          <a:latin typeface="Open Sans" charset="0"/>
                          <a:ea typeface="Open Sans" charset="0"/>
                          <a:cs typeface="Open Sans" charset="0"/>
                          <a:sym typeface="Arial"/>
                        </a:rPr>
                        <a:t>earning disability</a:t>
                      </a:r>
                      <a:endParaRPr lang="en-US" sz="1800" dirty="0">
                        <a:latin typeface="Open Sans" charset="0"/>
                        <a:ea typeface="Open Sans" charset="0"/>
                        <a:cs typeface="Open Sans" charset="0"/>
                      </a:endParaRPr>
                    </a:p>
                  </a:txBody>
                  <a:tcPr anchor="ctr">
                    <a:solidFill>
                      <a:schemeClr val="bg1"/>
                    </a:solidFill>
                  </a:tcPr>
                </a:tc>
                <a:tc>
                  <a:txBody>
                    <a:bodyPr/>
                    <a:lstStyle/>
                    <a:p>
                      <a:pPr algn="ctr"/>
                      <a:r>
                        <a:rPr lang="en-US" sz="1800" u="none" strike="noStrike" cap="none" dirty="0" smtClean="0">
                          <a:effectLst/>
                          <a:latin typeface="Open Sans" charset="0"/>
                          <a:ea typeface="Open Sans" charset="0"/>
                          <a:cs typeface="Open Sans" charset="0"/>
                          <a:sym typeface="Arial"/>
                        </a:rPr>
                        <a:t>Mental Health and </a:t>
                      </a:r>
                      <a:br>
                        <a:rPr lang="en-US" sz="1800" u="none" strike="noStrike" cap="none" dirty="0" smtClean="0">
                          <a:effectLst/>
                          <a:latin typeface="Open Sans" charset="0"/>
                          <a:ea typeface="Open Sans" charset="0"/>
                          <a:cs typeface="Open Sans" charset="0"/>
                          <a:sym typeface="Arial"/>
                        </a:rPr>
                      </a:br>
                      <a:r>
                        <a:rPr lang="en-US" sz="1800" u="none" strike="noStrike" cap="none" dirty="0" smtClean="0">
                          <a:effectLst/>
                          <a:latin typeface="Open Sans" charset="0"/>
                          <a:ea typeface="Open Sans" charset="0"/>
                          <a:cs typeface="Open Sans" charset="0"/>
                          <a:sym typeface="Arial"/>
                        </a:rPr>
                        <a:t>Physical Rehabilitation</a:t>
                      </a:r>
                      <a:endParaRPr lang="en-US" sz="1800" dirty="0">
                        <a:latin typeface="Open Sans" charset="0"/>
                        <a:ea typeface="Open Sans" charset="0"/>
                        <a:cs typeface="Open Sans" charset="0"/>
                      </a:endParaRPr>
                    </a:p>
                  </a:txBody>
                  <a:tcPr anchor="ctr">
                    <a:solidFill>
                      <a:schemeClr val="bg1"/>
                    </a:solidFill>
                  </a:tcPr>
                </a:tc>
              </a:tr>
              <a:tr h="640080">
                <a:tc>
                  <a:txBody>
                    <a:bodyPr/>
                    <a:lstStyle/>
                    <a:p>
                      <a:pPr algn="ctr"/>
                      <a:r>
                        <a:rPr lang="en-US" sz="1800" dirty="0" smtClean="0">
                          <a:latin typeface="Open Sans" charset="0"/>
                          <a:ea typeface="Open Sans" charset="0"/>
                          <a:cs typeface="Open Sans" charset="0"/>
                        </a:rPr>
                        <a:t>21</a:t>
                      </a:r>
                      <a:endParaRPr lang="en-US" sz="1800" dirty="0">
                        <a:latin typeface="Open Sans" charset="0"/>
                        <a:ea typeface="Open Sans" charset="0"/>
                        <a:cs typeface="Open Sans" charset="0"/>
                      </a:endParaRPr>
                    </a:p>
                  </a:txBody>
                  <a:tcPr anchor="ctr">
                    <a:solidFill>
                      <a:schemeClr val="bg1"/>
                    </a:solidFill>
                  </a:tcPr>
                </a:tc>
                <a:tc>
                  <a:txBody>
                    <a:bodyPr/>
                    <a:lstStyle/>
                    <a:p>
                      <a:pPr algn="ctr"/>
                      <a:r>
                        <a:rPr lang="en-US" sz="1800" dirty="0" smtClean="0">
                          <a:latin typeface="Open Sans" charset="0"/>
                          <a:ea typeface="Open Sans" charset="0"/>
                          <a:cs typeface="Open Sans" charset="0"/>
                        </a:rPr>
                        <a:t>Female</a:t>
                      </a:r>
                      <a:endParaRPr lang="en-US" sz="1800" dirty="0">
                        <a:latin typeface="Open Sans" charset="0"/>
                        <a:ea typeface="Open Sans" charset="0"/>
                        <a:cs typeface="Open Sans" charset="0"/>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smtClean="0">
                          <a:latin typeface="Open Sans" charset="0"/>
                          <a:ea typeface="Open Sans" charset="0"/>
                          <a:cs typeface="Open Sans" charset="0"/>
                        </a:rPr>
                        <a:t>Dyslexia</a:t>
                      </a:r>
                      <a:endParaRPr lang="en-US" sz="1800" dirty="0">
                        <a:latin typeface="Open Sans" charset="0"/>
                        <a:ea typeface="Open Sans" charset="0"/>
                        <a:cs typeface="Open Sans" charset="0"/>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u="none" strike="noStrike" cap="none" dirty="0" smtClean="0">
                          <a:effectLst/>
                          <a:latin typeface="Open Sans" charset="0"/>
                          <a:ea typeface="Open Sans" charset="0"/>
                          <a:cs typeface="Open Sans" charset="0"/>
                          <a:sym typeface="Arial"/>
                        </a:rPr>
                        <a:t>Child and Family Studies</a:t>
                      </a:r>
                      <a:endParaRPr lang="en-US" sz="1800" dirty="0" smtClean="0">
                        <a:latin typeface="Open Sans" charset="0"/>
                        <a:ea typeface="Open Sans" charset="0"/>
                        <a:cs typeface="Open Sans" charset="0"/>
                      </a:endParaRPr>
                    </a:p>
                  </a:txBody>
                  <a:tcPr anchor="ctr">
                    <a:solidFill>
                      <a:schemeClr val="bg1"/>
                    </a:solidFill>
                  </a:tcPr>
                </a:tc>
              </a:tr>
              <a:tr h="640080">
                <a:tc>
                  <a:txBody>
                    <a:bodyPr/>
                    <a:lstStyle/>
                    <a:p>
                      <a:pPr algn="ctr"/>
                      <a:r>
                        <a:rPr lang="en-US" sz="1800" dirty="0" smtClean="0">
                          <a:latin typeface="Open Sans" charset="0"/>
                          <a:ea typeface="Open Sans" charset="0"/>
                          <a:cs typeface="Open Sans" charset="0"/>
                        </a:rPr>
                        <a:t>22</a:t>
                      </a:r>
                      <a:endParaRPr lang="en-US" sz="1800" dirty="0">
                        <a:latin typeface="Open Sans" charset="0"/>
                        <a:ea typeface="Open Sans" charset="0"/>
                        <a:cs typeface="Open Sans" charset="0"/>
                      </a:endParaRPr>
                    </a:p>
                  </a:txBody>
                  <a:tcPr anchor="ctr">
                    <a:solidFill>
                      <a:schemeClr val="bg1"/>
                    </a:solidFill>
                  </a:tcPr>
                </a:tc>
                <a:tc>
                  <a:txBody>
                    <a:bodyPr/>
                    <a:lstStyle/>
                    <a:p>
                      <a:pPr algn="ctr"/>
                      <a:r>
                        <a:rPr lang="en-US" sz="1800" dirty="0" smtClean="0">
                          <a:latin typeface="Open Sans" charset="0"/>
                          <a:ea typeface="Open Sans" charset="0"/>
                          <a:cs typeface="Open Sans" charset="0"/>
                        </a:rPr>
                        <a:t>Female</a:t>
                      </a:r>
                      <a:endParaRPr lang="en-US" sz="1800" dirty="0">
                        <a:latin typeface="Open Sans" charset="0"/>
                        <a:ea typeface="Open Sans" charset="0"/>
                        <a:cs typeface="Open Sans" charset="0"/>
                      </a:endParaRPr>
                    </a:p>
                  </a:txBody>
                  <a:tcPr anchor="ctr">
                    <a:solidFill>
                      <a:schemeClr val="bg1"/>
                    </a:solidFill>
                  </a:tcPr>
                </a:tc>
                <a:tc>
                  <a:txBody>
                    <a:bodyPr/>
                    <a:lstStyle/>
                    <a:p>
                      <a:pPr algn="ctr"/>
                      <a:r>
                        <a:rPr lang="en-US" sz="1800" u="none" strike="noStrike" cap="none" dirty="0" smtClean="0">
                          <a:effectLst/>
                          <a:latin typeface="Open Sans" charset="0"/>
                          <a:ea typeface="Open Sans" charset="0"/>
                          <a:cs typeface="Open Sans" charset="0"/>
                          <a:sym typeface="Arial"/>
                        </a:rPr>
                        <a:t>Dyslexia,</a:t>
                      </a:r>
                    </a:p>
                    <a:p>
                      <a:pPr algn="ctr"/>
                      <a:r>
                        <a:rPr lang="en-US" sz="1800" dirty="0" smtClean="0">
                          <a:latin typeface="Open Sans" charset="0"/>
                          <a:ea typeface="Open Sans" charset="0"/>
                          <a:cs typeface="Open Sans" charset="0"/>
                        </a:rPr>
                        <a:t>Language disorder</a:t>
                      </a:r>
                      <a:endParaRPr lang="en-US" sz="1800" dirty="0">
                        <a:latin typeface="Open Sans" charset="0"/>
                        <a:ea typeface="Open Sans" charset="0"/>
                        <a:cs typeface="Open Sans" charset="0"/>
                      </a:endParaRPr>
                    </a:p>
                  </a:txBody>
                  <a:tcPr anchor="ctr">
                    <a:solidFill>
                      <a:schemeClr val="bg1"/>
                    </a:solidFill>
                  </a:tcPr>
                </a:tc>
                <a:tc>
                  <a:txBody>
                    <a:bodyPr/>
                    <a:lstStyle/>
                    <a:p>
                      <a:pPr algn="ctr"/>
                      <a:r>
                        <a:rPr lang="en-US" sz="1800" u="none" strike="noStrike" cap="none" dirty="0" smtClean="0">
                          <a:effectLst/>
                          <a:latin typeface="Open Sans" charset="0"/>
                          <a:ea typeface="Open Sans" charset="0"/>
                          <a:cs typeface="Open Sans" charset="0"/>
                          <a:sym typeface="Arial"/>
                        </a:rPr>
                        <a:t>Educational Studies</a:t>
                      </a:r>
                      <a:endParaRPr lang="en-US" sz="1800" dirty="0">
                        <a:latin typeface="Open Sans" charset="0"/>
                        <a:ea typeface="Open Sans" charset="0"/>
                        <a:cs typeface="Open Sans" charset="0"/>
                      </a:endParaRPr>
                    </a:p>
                  </a:txBody>
                  <a:tcPr anchor="ctr">
                    <a:solidFill>
                      <a:schemeClr val="bg1"/>
                    </a:solidFill>
                  </a:tcPr>
                </a:tc>
              </a:tr>
              <a:tr h="640080">
                <a:tc>
                  <a:txBody>
                    <a:bodyPr/>
                    <a:lstStyle/>
                    <a:p>
                      <a:pPr algn="ctr"/>
                      <a:r>
                        <a:rPr lang="en-US" sz="1800" dirty="0" smtClean="0">
                          <a:latin typeface="Open Sans" charset="0"/>
                          <a:ea typeface="Open Sans" charset="0"/>
                          <a:cs typeface="Open Sans" charset="0"/>
                        </a:rPr>
                        <a:t>31</a:t>
                      </a:r>
                      <a:endParaRPr lang="en-US" sz="1800" dirty="0">
                        <a:latin typeface="Open Sans" charset="0"/>
                        <a:ea typeface="Open Sans" charset="0"/>
                        <a:cs typeface="Open Sans" charset="0"/>
                      </a:endParaRPr>
                    </a:p>
                  </a:txBody>
                  <a:tcPr anchor="ctr">
                    <a:solidFill>
                      <a:schemeClr val="bg1"/>
                    </a:solidFill>
                  </a:tcPr>
                </a:tc>
                <a:tc>
                  <a:txBody>
                    <a:bodyPr/>
                    <a:lstStyle/>
                    <a:p>
                      <a:pPr algn="ctr"/>
                      <a:r>
                        <a:rPr lang="en-US" sz="1800" dirty="0" smtClean="0">
                          <a:latin typeface="Open Sans" charset="0"/>
                          <a:ea typeface="Open Sans" charset="0"/>
                          <a:cs typeface="Open Sans" charset="0"/>
                        </a:rPr>
                        <a:t>Male</a:t>
                      </a:r>
                      <a:endParaRPr lang="en-US" sz="1800" dirty="0">
                        <a:latin typeface="Open Sans" charset="0"/>
                        <a:ea typeface="Open Sans" charset="0"/>
                        <a:cs typeface="Open Sans" charset="0"/>
                      </a:endParaRPr>
                    </a:p>
                  </a:txBody>
                  <a:tcPr anchor="ctr">
                    <a:solidFill>
                      <a:schemeClr val="bg1"/>
                    </a:solidFill>
                  </a:tcPr>
                </a:tc>
                <a:tc>
                  <a:txBody>
                    <a:bodyPr/>
                    <a:lstStyle/>
                    <a:p>
                      <a:pPr algn="ctr"/>
                      <a:r>
                        <a:rPr lang="en-US" sz="1800" u="none" strike="noStrike" cap="none" dirty="0" smtClean="0">
                          <a:effectLst/>
                          <a:latin typeface="Open Sans" charset="0"/>
                          <a:ea typeface="Open Sans" charset="0"/>
                          <a:cs typeface="Open Sans" charset="0"/>
                          <a:sym typeface="Arial"/>
                        </a:rPr>
                        <a:t>Traumatic Brain Injury (TBI),</a:t>
                      </a:r>
                      <a:br>
                        <a:rPr lang="en-US" sz="1800" u="none" strike="noStrike" cap="none" dirty="0" smtClean="0">
                          <a:effectLst/>
                          <a:latin typeface="Open Sans" charset="0"/>
                          <a:ea typeface="Open Sans" charset="0"/>
                          <a:cs typeface="Open Sans" charset="0"/>
                          <a:sym typeface="Arial"/>
                        </a:rPr>
                      </a:br>
                      <a:r>
                        <a:rPr lang="en-US" sz="1800" u="none" strike="noStrike" cap="none" dirty="0" smtClean="0">
                          <a:effectLst/>
                          <a:latin typeface="Open Sans" charset="0"/>
                          <a:ea typeface="Open Sans" charset="0"/>
                          <a:cs typeface="Open Sans" charset="0"/>
                          <a:sym typeface="Arial"/>
                        </a:rPr>
                        <a:t>ADHD</a:t>
                      </a:r>
                      <a:endParaRPr lang="en-US" sz="1800" dirty="0">
                        <a:latin typeface="Open Sans" charset="0"/>
                        <a:ea typeface="Open Sans" charset="0"/>
                        <a:cs typeface="Open Sans" charset="0"/>
                      </a:endParaRPr>
                    </a:p>
                  </a:txBody>
                  <a:tcPr anchor="ctr">
                    <a:solidFill>
                      <a:schemeClr val="bg1"/>
                    </a:solidFill>
                  </a:tcPr>
                </a:tc>
                <a:tc>
                  <a:txBody>
                    <a:bodyPr/>
                    <a:lstStyle/>
                    <a:p>
                      <a:pPr algn="ctr"/>
                      <a:r>
                        <a:rPr lang="en-US" sz="1800" u="none" strike="noStrike" cap="none" dirty="0" smtClean="0">
                          <a:effectLst/>
                          <a:latin typeface="Open Sans" charset="0"/>
                          <a:ea typeface="Open Sans" charset="0"/>
                          <a:cs typeface="Open Sans" charset="0"/>
                          <a:sym typeface="Arial"/>
                        </a:rPr>
                        <a:t>Nursing and Exercise</a:t>
                      </a:r>
                      <a:endParaRPr lang="en-US" sz="1800" dirty="0">
                        <a:latin typeface="Open Sans" charset="0"/>
                        <a:ea typeface="Open Sans" charset="0"/>
                        <a:cs typeface="Open Sans" charset="0"/>
                      </a:endParaRPr>
                    </a:p>
                  </a:txBody>
                  <a:tcPr anchor="ctr">
                    <a:solidFill>
                      <a:schemeClr val="bg1"/>
                    </a:solidFill>
                  </a:tcPr>
                </a:tc>
              </a:tr>
              <a:tr h="640080">
                <a:tc>
                  <a:txBody>
                    <a:bodyPr/>
                    <a:lstStyle/>
                    <a:p>
                      <a:pPr algn="ctr"/>
                      <a:r>
                        <a:rPr lang="en-US" sz="1800" dirty="0" smtClean="0">
                          <a:latin typeface="Open Sans" charset="0"/>
                          <a:ea typeface="Open Sans" charset="0"/>
                          <a:cs typeface="Open Sans" charset="0"/>
                        </a:rPr>
                        <a:t>22</a:t>
                      </a:r>
                      <a:endParaRPr lang="en-US" sz="1800" dirty="0">
                        <a:latin typeface="Open Sans" charset="0"/>
                        <a:ea typeface="Open Sans" charset="0"/>
                        <a:cs typeface="Open Sans" charset="0"/>
                      </a:endParaRPr>
                    </a:p>
                  </a:txBody>
                  <a:tcPr anchor="ctr">
                    <a:solidFill>
                      <a:schemeClr val="bg1"/>
                    </a:solidFill>
                  </a:tcPr>
                </a:tc>
                <a:tc>
                  <a:txBody>
                    <a:bodyPr/>
                    <a:lstStyle/>
                    <a:p>
                      <a:pPr algn="ctr"/>
                      <a:r>
                        <a:rPr lang="en-US" sz="1800" dirty="0" smtClean="0">
                          <a:latin typeface="Open Sans" charset="0"/>
                          <a:ea typeface="Open Sans" charset="0"/>
                          <a:cs typeface="Open Sans" charset="0"/>
                        </a:rPr>
                        <a:t>Female</a:t>
                      </a:r>
                      <a:endParaRPr lang="en-US" sz="1800" dirty="0">
                        <a:latin typeface="Open Sans" charset="0"/>
                        <a:ea typeface="Open Sans" charset="0"/>
                        <a:cs typeface="Open Sans" charset="0"/>
                      </a:endParaRPr>
                    </a:p>
                  </a:txBody>
                  <a:tcPr anchor="ctr">
                    <a:solidFill>
                      <a:schemeClr val="bg1"/>
                    </a:solidFill>
                  </a:tcPr>
                </a:tc>
                <a:tc>
                  <a:txBody>
                    <a:bodyPr/>
                    <a:lstStyle/>
                    <a:p>
                      <a:pPr algn="ctr"/>
                      <a:r>
                        <a:rPr lang="en-US" sz="1800" u="none" strike="noStrike" cap="none" dirty="0" smtClean="0">
                          <a:effectLst/>
                          <a:latin typeface="Open Sans" charset="0"/>
                          <a:ea typeface="Open Sans" charset="0"/>
                          <a:cs typeface="Open Sans" charset="0"/>
                          <a:sym typeface="Arial"/>
                        </a:rPr>
                        <a:t>Tourette's Syndrome</a:t>
                      </a:r>
                      <a:endParaRPr lang="en-US" sz="1800" dirty="0">
                        <a:latin typeface="Open Sans" charset="0"/>
                        <a:ea typeface="Open Sans" charset="0"/>
                        <a:cs typeface="Open Sans" charset="0"/>
                      </a:endParaRPr>
                    </a:p>
                  </a:txBody>
                  <a:tcPr anchor="ctr">
                    <a:solidFill>
                      <a:schemeClr val="bg1"/>
                    </a:solidFill>
                  </a:tcPr>
                </a:tc>
                <a:tc>
                  <a:txBody>
                    <a:bodyPr/>
                    <a:lstStyle/>
                    <a:p>
                      <a:pPr algn="ctr"/>
                      <a:r>
                        <a:rPr lang="en-US" sz="1800" u="none" strike="noStrike" cap="none" dirty="0" smtClean="0">
                          <a:effectLst/>
                          <a:latin typeface="Open Sans" charset="0"/>
                          <a:ea typeface="Open Sans" charset="0"/>
                          <a:cs typeface="Open Sans" charset="0"/>
                          <a:sym typeface="Arial"/>
                        </a:rPr>
                        <a:t>Psychology</a:t>
                      </a:r>
                      <a:endParaRPr lang="en-US" sz="1800" dirty="0">
                        <a:latin typeface="Open Sans" charset="0"/>
                        <a:ea typeface="Open Sans" charset="0"/>
                        <a:cs typeface="Open Sans" charset="0"/>
                      </a:endParaRPr>
                    </a:p>
                  </a:txBody>
                  <a:tcPr anchor="ctr">
                    <a:solidFill>
                      <a:schemeClr val="bg1"/>
                    </a:solidFill>
                  </a:tcPr>
                </a:tc>
              </a:tr>
            </a:tbl>
          </a:graphicData>
        </a:graphic>
      </p:graphicFrame>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uk-UA" smtClean="0"/>
              <a:t>6</a:t>
            </a:fld>
            <a:endParaRPr lang="uk-UA"/>
          </a:p>
        </p:txBody>
      </p:sp>
    </p:spTree>
    <p:extLst>
      <p:ext uri="{BB962C8B-B14F-4D97-AF65-F5344CB8AC3E}">
        <p14:creationId xmlns:p14="http://schemas.microsoft.com/office/powerpoint/2010/main" val="908671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Participants </a:t>
            </a:r>
            <a:r>
              <a:rPr lang="mr-IN" dirty="0" smtClean="0"/>
              <a:t>–</a:t>
            </a:r>
            <a:r>
              <a:rPr lang="en-US" dirty="0" smtClean="0"/>
              <a:t> Mobility, Psychological</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48888518"/>
              </p:ext>
            </p:extLst>
          </p:nvPr>
        </p:nvGraphicFramePr>
        <p:xfrm>
          <a:off x="1212812" y="1369436"/>
          <a:ext cx="9766376" cy="4387681"/>
        </p:xfrm>
        <a:graphic>
          <a:graphicData uri="http://schemas.openxmlformats.org/drawingml/2006/table">
            <a:tbl>
              <a:tblPr firstRow="1" bandRow="1">
                <a:tableStyleId>{C9EB1C93-CE62-4BEA-96C3-D386A454F803}</a:tableStyleId>
              </a:tblPr>
              <a:tblGrid>
                <a:gridCol w="1058151"/>
                <a:gridCol w="1425844"/>
                <a:gridCol w="4122549"/>
                <a:gridCol w="3159832"/>
              </a:tblGrid>
              <a:tr h="474862">
                <a:tc>
                  <a:txBody>
                    <a:bodyPr/>
                    <a:lstStyle/>
                    <a:p>
                      <a:pPr algn="ctr"/>
                      <a:r>
                        <a:rPr lang="en-US" sz="1800" b="1" dirty="0" smtClean="0">
                          <a:solidFill>
                            <a:srgbClr val="FFFFFF"/>
                          </a:solidFill>
                          <a:latin typeface="Open Sans" charset="0"/>
                          <a:ea typeface="Open Sans" charset="0"/>
                          <a:cs typeface="Open Sans" charset="0"/>
                        </a:rPr>
                        <a:t>Age</a:t>
                      </a:r>
                      <a:endParaRPr lang="en-US" sz="1800" b="1" dirty="0">
                        <a:solidFill>
                          <a:srgbClr val="FFFFFF"/>
                        </a:solidFill>
                        <a:latin typeface="Open Sans" charset="0"/>
                        <a:ea typeface="Open Sans" charset="0"/>
                        <a:cs typeface="Open Sans" charset="0"/>
                      </a:endParaRPr>
                    </a:p>
                  </a:txBody>
                  <a:tcPr anchor="ctr">
                    <a:solidFill>
                      <a:schemeClr val="accent6"/>
                    </a:solidFill>
                  </a:tcPr>
                </a:tc>
                <a:tc>
                  <a:txBody>
                    <a:bodyPr/>
                    <a:lstStyle/>
                    <a:p>
                      <a:pPr algn="ctr"/>
                      <a:r>
                        <a:rPr lang="en-US" sz="1800" b="1" dirty="0" smtClean="0">
                          <a:solidFill>
                            <a:srgbClr val="FFFFFF"/>
                          </a:solidFill>
                          <a:latin typeface="Open Sans" charset="0"/>
                          <a:ea typeface="Open Sans" charset="0"/>
                          <a:cs typeface="Open Sans" charset="0"/>
                        </a:rPr>
                        <a:t>Gender</a:t>
                      </a:r>
                      <a:endParaRPr lang="en-US" sz="1800" b="1" dirty="0">
                        <a:solidFill>
                          <a:srgbClr val="FFFFFF"/>
                        </a:solidFill>
                        <a:latin typeface="Open Sans" charset="0"/>
                        <a:ea typeface="Open Sans" charset="0"/>
                        <a:cs typeface="Open Sans" charset="0"/>
                      </a:endParaRPr>
                    </a:p>
                  </a:txBody>
                  <a:tcPr anchor="ctr">
                    <a:solidFill>
                      <a:schemeClr val="accent6"/>
                    </a:solidFill>
                  </a:tcPr>
                </a:tc>
                <a:tc>
                  <a:txBody>
                    <a:bodyPr/>
                    <a:lstStyle/>
                    <a:p>
                      <a:pPr algn="ctr"/>
                      <a:r>
                        <a:rPr lang="en-US" sz="1800" b="1" dirty="0" smtClean="0">
                          <a:solidFill>
                            <a:srgbClr val="FFFFFF"/>
                          </a:solidFill>
                          <a:latin typeface="Open Sans" charset="0"/>
                          <a:ea typeface="Open Sans" charset="0"/>
                          <a:cs typeface="Open Sans" charset="0"/>
                        </a:rPr>
                        <a:t>Disability/Impairment</a:t>
                      </a:r>
                      <a:endParaRPr lang="en-US" sz="1800" b="1" dirty="0">
                        <a:solidFill>
                          <a:srgbClr val="FFFFFF"/>
                        </a:solidFill>
                        <a:latin typeface="Open Sans" charset="0"/>
                        <a:ea typeface="Open Sans" charset="0"/>
                        <a:cs typeface="Open Sans" charset="0"/>
                      </a:endParaRPr>
                    </a:p>
                  </a:txBody>
                  <a:tcPr anchor="ctr">
                    <a:solidFill>
                      <a:schemeClr val="accent6"/>
                    </a:solidFill>
                  </a:tcPr>
                </a:tc>
                <a:tc>
                  <a:txBody>
                    <a:bodyPr/>
                    <a:lstStyle/>
                    <a:p>
                      <a:pPr algn="ctr"/>
                      <a:r>
                        <a:rPr lang="en-US" sz="1800" b="1" dirty="0" smtClean="0">
                          <a:solidFill>
                            <a:srgbClr val="FFFFFF"/>
                          </a:solidFill>
                          <a:latin typeface="Open Sans" charset="0"/>
                          <a:ea typeface="Open Sans" charset="0"/>
                          <a:cs typeface="Open Sans" charset="0"/>
                        </a:rPr>
                        <a:t>Major(s)</a:t>
                      </a:r>
                      <a:endParaRPr lang="en-US" sz="1800" b="1" dirty="0">
                        <a:solidFill>
                          <a:srgbClr val="FFFFFF"/>
                        </a:solidFill>
                        <a:latin typeface="Open Sans" charset="0"/>
                        <a:ea typeface="Open Sans" charset="0"/>
                        <a:cs typeface="Open Sans" charset="0"/>
                      </a:endParaRPr>
                    </a:p>
                  </a:txBody>
                  <a:tcPr anchor="ctr">
                    <a:solidFill>
                      <a:schemeClr val="accent6"/>
                    </a:solidFill>
                  </a:tcPr>
                </a:tc>
              </a:tr>
              <a:tr h="940869">
                <a:tc>
                  <a:txBody>
                    <a:bodyPr/>
                    <a:lstStyle/>
                    <a:p>
                      <a:pPr algn="ctr"/>
                      <a:r>
                        <a:rPr lang="en-US" sz="1800" dirty="0" smtClean="0">
                          <a:latin typeface="Open Sans" charset="0"/>
                          <a:ea typeface="Open Sans" charset="0"/>
                          <a:cs typeface="Open Sans" charset="0"/>
                        </a:rPr>
                        <a:t>19</a:t>
                      </a:r>
                      <a:endParaRPr lang="en-US" sz="1800" dirty="0">
                        <a:latin typeface="Open Sans" charset="0"/>
                        <a:ea typeface="Open Sans" charset="0"/>
                        <a:cs typeface="Open Sans" charset="0"/>
                      </a:endParaRPr>
                    </a:p>
                  </a:txBody>
                  <a:tcPr anchor="ctr">
                    <a:solidFill>
                      <a:schemeClr val="bg1"/>
                    </a:solidFill>
                  </a:tcPr>
                </a:tc>
                <a:tc>
                  <a:txBody>
                    <a:bodyPr/>
                    <a:lstStyle/>
                    <a:p>
                      <a:pPr algn="ctr"/>
                      <a:r>
                        <a:rPr lang="en-US" sz="1800" dirty="0" smtClean="0">
                          <a:latin typeface="Open Sans" charset="0"/>
                          <a:ea typeface="Open Sans" charset="0"/>
                          <a:cs typeface="Open Sans" charset="0"/>
                        </a:rPr>
                        <a:t>Male</a:t>
                      </a:r>
                      <a:endParaRPr lang="en-US" sz="1800" dirty="0">
                        <a:latin typeface="Open Sans" charset="0"/>
                        <a:ea typeface="Open Sans" charset="0"/>
                        <a:cs typeface="Open Sans" charset="0"/>
                      </a:endParaRPr>
                    </a:p>
                  </a:txBody>
                  <a:tcPr anchor="ctr">
                    <a:solidFill>
                      <a:schemeClr val="bg1"/>
                    </a:solidFill>
                  </a:tcPr>
                </a:tc>
                <a:tc>
                  <a:txBody>
                    <a:bodyPr/>
                    <a:lstStyle/>
                    <a:p>
                      <a:pPr algn="ctr"/>
                      <a:r>
                        <a:rPr lang="en-US" sz="1800" u="none" strike="noStrike" cap="none" dirty="0" smtClean="0">
                          <a:effectLst/>
                          <a:latin typeface="Open Sans" charset="0"/>
                          <a:ea typeface="Open Sans" charset="0"/>
                          <a:cs typeface="Open Sans" charset="0"/>
                          <a:sym typeface="Arial"/>
                        </a:rPr>
                        <a:t>Autoimmune disease related to spine curvature</a:t>
                      </a:r>
                      <a:endParaRPr lang="en-US" sz="1800" dirty="0">
                        <a:latin typeface="Open Sans" charset="0"/>
                        <a:ea typeface="Open Sans" charset="0"/>
                        <a:cs typeface="Open Sans" charset="0"/>
                      </a:endParaRPr>
                    </a:p>
                  </a:txBody>
                  <a:tcPr anchor="ctr">
                    <a:solidFill>
                      <a:schemeClr val="bg1"/>
                    </a:solidFill>
                  </a:tcPr>
                </a:tc>
                <a:tc>
                  <a:txBody>
                    <a:bodyPr/>
                    <a:lstStyle/>
                    <a:p>
                      <a:pPr algn="ctr"/>
                      <a:r>
                        <a:rPr lang="en-US" sz="1800" u="none" strike="noStrike" cap="none" dirty="0" smtClean="0">
                          <a:effectLst/>
                          <a:latin typeface="Open Sans" charset="0"/>
                          <a:ea typeface="Open Sans" charset="0"/>
                          <a:cs typeface="Open Sans" charset="0"/>
                          <a:sym typeface="Arial"/>
                        </a:rPr>
                        <a:t>Management and </a:t>
                      </a:r>
                      <a:br>
                        <a:rPr lang="en-US" sz="1800" u="none" strike="noStrike" cap="none" dirty="0" smtClean="0">
                          <a:effectLst/>
                          <a:latin typeface="Open Sans" charset="0"/>
                          <a:ea typeface="Open Sans" charset="0"/>
                          <a:cs typeface="Open Sans" charset="0"/>
                          <a:sym typeface="Arial"/>
                        </a:rPr>
                      </a:br>
                      <a:r>
                        <a:rPr lang="en-US" sz="1800" u="none" strike="noStrike" cap="none" dirty="0" smtClean="0">
                          <a:effectLst/>
                          <a:latin typeface="Open Sans" charset="0"/>
                          <a:ea typeface="Open Sans" charset="0"/>
                          <a:cs typeface="Open Sans" charset="0"/>
                          <a:sym typeface="Arial"/>
                        </a:rPr>
                        <a:t>Information Systems</a:t>
                      </a:r>
                      <a:endParaRPr lang="en-US" sz="1800" dirty="0">
                        <a:latin typeface="Open Sans" charset="0"/>
                        <a:ea typeface="Open Sans" charset="0"/>
                        <a:cs typeface="Open Sans" charset="0"/>
                      </a:endParaRPr>
                    </a:p>
                  </a:txBody>
                  <a:tcPr anchor="ctr">
                    <a:solidFill>
                      <a:schemeClr val="bg1"/>
                    </a:solidFill>
                  </a:tcPr>
                </a:tc>
              </a:tr>
              <a:tr h="940869">
                <a:tc>
                  <a:txBody>
                    <a:bodyPr/>
                    <a:lstStyle/>
                    <a:p>
                      <a:pPr algn="ctr"/>
                      <a:r>
                        <a:rPr lang="en-US" sz="1800" dirty="0" smtClean="0">
                          <a:latin typeface="Open Sans" charset="0"/>
                          <a:ea typeface="Open Sans" charset="0"/>
                          <a:cs typeface="Open Sans" charset="0"/>
                        </a:rPr>
                        <a:t>35</a:t>
                      </a:r>
                      <a:endParaRPr lang="en-US" sz="1800" dirty="0">
                        <a:latin typeface="Open Sans" charset="0"/>
                        <a:ea typeface="Open Sans" charset="0"/>
                        <a:cs typeface="Open Sans" charset="0"/>
                      </a:endParaRPr>
                    </a:p>
                  </a:txBody>
                  <a:tcPr anchor="ctr">
                    <a:solidFill>
                      <a:schemeClr val="bg1"/>
                    </a:solidFill>
                  </a:tcPr>
                </a:tc>
                <a:tc>
                  <a:txBody>
                    <a:bodyPr/>
                    <a:lstStyle/>
                    <a:p>
                      <a:pPr algn="ctr"/>
                      <a:r>
                        <a:rPr lang="en-US" sz="1800" dirty="0" smtClean="0">
                          <a:latin typeface="Open Sans" charset="0"/>
                          <a:ea typeface="Open Sans" charset="0"/>
                          <a:cs typeface="Open Sans" charset="0"/>
                        </a:rPr>
                        <a:t>Female</a:t>
                      </a:r>
                    </a:p>
                  </a:txBody>
                  <a:tcPr anchor="ctr">
                    <a:solidFill>
                      <a:schemeClr val="bg1"/>
                    </a:solidFill>
                  </a:tcPr>
                </a:tc>
                <a:tc>
                  <a:txBody>
                    <a:bodyPr/>
                    <a:lstStyle/>
                    <a:p>
                      <a:pPr algn="ctr"/>
                      <a:r>
                        <a:rPr lang="en-US" sz="1800" u="none" strike="noStrike" cap="none" dirty="0" smtClean="0">
                          <a:effectLst/>
                          <a:latin typeface="Open Sans" charset="0"/>
                          <a:ea typeface="Open Sans" charset="0"/>
                          <a:cs typeface="Open Sans" charset="0"/>
                          <a:sym typeface="Arial"/>
                        </a:rPr>
                        <a:t>Ehler's Danlos Syndrome </a:t>
                      </a:r>
                      <a:r>
                        <a:rPr lang="en-US" sz="1800" u="none" strike="noStrike" cap="none" baseline="0" dirty="0" smtClean="0">
                          <a:effectLst/>
                          <a:latin typeface="Open Sans" charset="0"/>
                          <a:ea typeface="Open Sans" charset="0"/>
                          <a:cs typeface="Open Sans" charset="0"/>
                          <a:sym typeface="Arial"/>
                        </a:rPr>
                        <a:t> </a:t>
                      </a:r>
                      <a:r>
                        <a:rPr lang="en-US" sz="1800" u="none" strike="noStrike" cap="none" dirty="0" smtClean="0">
                          <a:effectLst/>
                          <a:latin typeface="Open Sans" charset="0"/>
                          <a:ea typeface="Open Sans" charset="0"/>
                          <a:cs typeface="Open Sans" charset="0"/>
                          <a:sym typeface="Arial"/>
                        </a:rPr>
                        <a:t>(Connective tissue disorder)</a:t>
                      </a:r>
                      <a:endParaRPr lang="en-US" sz="1800" i="0" dirty="0">
                        <a:latin typeface="Open Sans" charset="0"/>
                        <a:ea typeface="Open Sans" charset="0"/>
                        <a:cs typeface="Open Sans" charset="0"/>
                      </a:endParaRPr>
                    </a:p>
                  </a:txBody>
                  <a:tcPr anchor="ctr">
                    <a:solidFill>
                      <a:schemeClr val="bg1"/>
                    </a:solidFill>
                  </a:tcPr>
                </a:tc>
                <a:tc>
                  <a:txBody>
                    <a:bodyPr/>
                    <a:lstStyle/>
                    <a:p>
                      <a:pPr algn="ctr"/>
                      <a:r>
                        <a:rPr lang="en-US" sz="1800" u="none" strike="noStrike" cap="none" dirty="0" smtClean="0">
                          <a:effectLst/>
                          <a:latin typeface="Open Sans" charset="0"/>
                          <a:ea typeface="Open Sans" charset="0"/>
                          <a:cs typeface="Open Sans" charset="0"/>
                          <a:sym typeface="Arial"/>
                        </a:rPr>
                        <a:t>Psychology, Theology, </a:t>
                      </a:r>
                      <a:br>
                        <a:rPr lang="en-US" sz="1800" u="none" strike="noStrike" cap="none" dirty="0" smtClean="0">
                          <a:effectLst/>
                          <a:latin typeface="Open Sans" charset="0"/>
                          <a:ea typeface="Open Sans" charset="0"/>
                          <a:cs typeface="Open Sans" charset="0"/>
                          <a:sym typeface="Arial"/>
                        </a:rPr>
                      </a:br>
                      <a:r>
                        <a:rPr lang="en-US" sz="1800" u="none" strike="noStrike" cap="none" dirty="0" smtClean="0">
                          <a:effectLst/>
                          <a:latin typeface="Open Sans" charset="0"/>
                          <a:ea typeface="Open Sans" charset="0"/>
                          <a:cs typeface="Open Sans" charset="0"/>
                          <a:sym typeface="Arial"/>
                        </a:rPr>
                        <a:t>Public Health</a:t>
                      </a:r>
                      <a:endParaRPr lang="en-US" sz="1800" dirty="0">
                        <a:latin typeface="Open Sans" charset="0"/>
                        <a:ea typeface="Open Sans" charset="0"/>
                        <a:cs typeface="Open Sans" charset="0"/>
                      </a:endParaRPr>
                    </a:p>
                  </a:txBody>
                  <a:tcPr anchor="ctr">
                    <a:solidFill>
                      <a:schemeClr val="bg1"/>
                    </a:solidFill>
                  </a:tcPr>
                </a:tc>
              </a:tr>
              <a:tr h="940869">
                <a:tc>
                  <a:txBody>
                    <a:bodyPr/>
                    <a:lstStyle/>
                    <a:p>
                      <a:pPr algn="ctr"/>
                      <a:r>
                        <a:rPr lang="en-US" sz="1800" dirty="0" smtClean="0">
                          <a:latin typeface="Open Sans" charset="0"/>
                          <a:ea typeface="Open Sans" charset="0"/>
                          <a:cs typeface="Open Sans" charset="0"/>
                        </a:rPr>
                        <a:t>56</a:t>
                      </a:r>
                      <a:endParaRPr lang="en-US" sz="1800" dirty="0">
                        <a:latin typeface="Open Sans" charset="0"/>
                        <a:ea typeface="Open Sans" charset="0"/>
                        <a:cs typeface="Open Sans" charset="0"/>
                      </a:endParaRPr>
                    </a:p>
                  </a:txBody>
                  <a:tcPr anchor="ctr">
                    <a:solidFill>
                      <a:schemeClr val="bg1"/>
                    </a:solidFill>
                  </a:tcPr>
                </a:tc>
                <a:tc>
                  <a:txBody>
                    <a:bodyPr/>
                    <a:lstStyle/>
                    <a:p>
                      <a:pPr algn="ctr"/>
                      <a:r>
                        <a:rPr lang="en-US" sz="1800" dirty="0" smtClean="0">
                          <a:latin typeface="Open Sans" charset="0"/>
                          <a:ea typeface="Open Sans" charset="0"/>
                          <a:cs typeface="Open Sans" charset="0"/>
                        </a:rPr>
                        <a:t>Female</a:t>
                      </a: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u="none" strike="noStrike" cap="none" dirty="0" smtClean="0">
                          <a:effectLst/>
                          <a:latin typeface="Open Sans" charset="0"/>
                          <a:ea typeface="Open Sans" charset="0"/>
                          <a:cs typeface="Open Sans" charset="0"/>
                          <a:sym typeface="Arial"/>
                        </a:rPr>
                        <a:t>Spine impairments including scoliosis</a:t>
                      </a:r>
                      <a:endParaRPr lang="en-US" sz="1800" dirty="0">
                        <a:latin typeface="Open Sans" charset="0"/>
                        <a:ea typeface="Open Sans" charset="0"/>
                        <a:cs typeface="Open Sans" charset="0"/>
                      </a:endParaRPr>
                    </a:p>
                  </a:txBody>
                  <a:tcPr anchor="ctr">
                    <a:solidFill>
                      <a:schemeClr val="bg1"/>
                    </a:solidFill>
                  </a:tcPr>
                </a:tc>
                <a:tc>
                  <a:txBody>
                    <a:bodyPr/>
                    <a:lstStyle/>
                    <a:p>
                      <a:pPr algn="ctr"/>
                      <a:r>
                        <a:rPr lang="en-US" sz="1800" u="none" strike="noStrike" cap="none" dirty="0" smtClean="0">
                          <a:effectLst/>
                          <a:latin typeface="Open Sans" charset="0"/>
                          <a:ea typeface="Open Sans" charset="0"/>
                          <a:cs typeface="Open Sans" charset="0"/>
                          <a:sym typeface="Arial"/>
                        </a:rPr>
                        <a:t>Paralegal/Pre-law</a:t>
                      </a:r>
                      <a:endParaRPr lang="en-US" sz="1800" dirty="0">
                        <a:latin typeface="Open Sans" charset="0"/>
                        <a:ea typeface="Open Sans" charset="0"/>
                        <a:cs typeface="Open Sans" charset="0"/>
                      </a:endParaRPr>
                    </a:p>
                  </a:txBody>
                  <a:tcPr anchor="ctr">
                    <a:solidFill>
                      <a:schemeClr val="bg1"/>
                    </a:solidFill>
                  </a:tcPr>
                </a:tc>
              </a:tr>
              <a:tr h="545106">
                <a:tc>
                  <a:txBody>
                    <a:bodyPr/>
                    <a:lstStyle/>
                    <a:p>
                      <a:pPr algn="ctr"/>
                      <a:r>
                        <a:rPr lang="en-US" sz="1800" dirty="0" smtClean="0">
                          <a:latin typeface="Open Sans" charset="0"/>
                          <a:ea typeface="Open Sans" charset="0"/>
                          <a:cs typeface="Open Sans" charset="0"/>
                        </a:rPr>
                        <a:t>20</a:t>
                      </a:r>
                      <a:endParaRPr lang="en-US" sz="1800" dirty="0">
                        <a:latin typeface="Open Sans" charset="0"/>
                        <a:ea typeface="Open Sans" charset="0"/>
                        <a:cs typeface="Open Sans" charset="0"/>
                      </a:endParaRPr>
                    </a:p>
                  </a:txBody>
                  <a:tcPr anchor="ctr">
                    <a:solidFill>
                      <a:schemeClr val="bg1"/>
                    </a:solidFill>
                  </a:tcPr>
                </a:tc>
                <a:tc>
                  <a:txBody>
                    <a:bodyPr/>
                    <a:lstStyle/>
                    <a:p>
                      <a:pPr algn="ctr"/>
                      <a:r>
                        <a:rPr lang="en-US" sz="1800" dirty="0" smtClean="0">
                          <a:latin typeface="Open Sans" charset="0"/>
                          <a:ea typeface="Open Sans" charset="0"/>
                          <a:cs typeface="Open Sans" charset="0"/>
                        </a:rPr>
                        <a:t>Female</a:t>
                      </a:r>
                      <a:endParaRPr lang="en-US" sz="1800" dirty="0">
                        <a:latin typeface="Open Sans" charset="0"/>
                        <a:ea typeface="Open Sans" charset="0"/>
                        <a:cs typeface="Open Sans" charset="0"/>
                      </a:endParaRPr>
                    </a:p>
                  </a:txBody>
                  <a:tcPr anchor="ctr">
                    <a:solidFill>
                      <a:schemeClr val="bg1"/>
                    </a:solidFill>
                  </a:tcPr>
                </a:tc>
                <a:tc>
                  <a:txBody>
                    <a:bodyPr/>
                    <a:lstStyle/>
                    <a:p>
                      <a:pPr algn="ctr"/>
                      <a:r>
                        <a:rPr lang="en-US" sz="1800" u="none" strike="noStrike" cap="none" dirty="0" smtClean="0">
                          <a:effectLst/>
                          <a:latin typeface="Open Sans" charset="0"/>
                          <a:ea typeface="Open Sans" charset="0"/>
                          <a:cs typeface="Open Sans" charset="0"/>
                          <a:sym typeface="Arial"/>
                        </a:rPr>
                        <a:t>Anxiety, ADHD</a:t>
                      </a:r>
                      <a:endParaRPr lang="en-US" sz="1800" dirty="0">
                        <a:latin typeface="Open Sans" charset="0"/>
                        <a:ea typeface="Open Sans" charset="0"/>
                        <a:cs typeface="Open Sans" charset="0"/>
                      </a:endParaRPr>
                    </a:p>
                  </a:txBody>
                  <a:tcPr anchor="ctr">
                    <a:solidFill>
                      <a:schemeClr val="bg1"/>
                    </a:solidFill>
                  </a:tcPr>
                </a:tc>
                <a:tc>
                  <a:txBody>
                    <a:bodyPr/>
                    <a:lstStyle/>
                    <a:p>
                      <a:pPr algn="ctr"/>
                      <a:r>
                        <a:rPr lang="en-US" sz="1800" u="none" strike="noStrike" cap="none" dirty="0" smtClean="0">
                          <a:effectLst/>
                          <a:latin typeface="Open Sans" charset="0"/>
                          <a:ea typeface="Open Sans" charset="0"/>
                          <a:cs typeface="Open Sans" charset="0"/>
                          <a:sym typeface="Arial"/>
                        </a:rPr>
                        <a:t>History</a:t>
                      </a:r>
                      <a:endParaRPr lang="en-US" sz="1800" dirty="0">
                        <a:latin typeface="Open Sans" charset="0"/>
                        <a:ea typeface="Open Sans" charset="0"/>
                        <a:cs typeface="Open Sans" charset="0"/>
                      </a:endParaRPr>
                    </a:p>
                  </a:txBody>
                  <a:tcPr anchor="ctr">
                    <a:solidFill>
                      <a:schemeClr val="bg1"/>
                    </a:solidFill>
                  </a:tcPr>
                </a:tc>
              </a:tr>
              <a:tr h="545106">
                <a:tc>
                  <a:txBody>
                    <a:bodyPr/>
                    <a:lstStyle/>
                    <a:p>
                      <a:pPr algn="ctr"/>
                      <a:r>
                        <a:rPr lang="en-US" sz="1800" dirty="0" smtClean="0">
                          <a:latin typeface="Open Sans" charset="0"/>
                          <a:ea typeface="Open Sans" charset="0"/>
                          <a:cs typeface="Open Sans" charset="0"/>
                        </a:rPr>
                        <a:t>21</a:t>
                      </a:r>
                      <a:endParaRPr lang="en-US" sz="1800" dirty="0">
                        <a:latin typeface="Open Sans" charset="0"/>
                        <a:ea typeface="Open Sans" charset="0"/>
                        <a:cs typeface="Open Sans" charset="0"/>
                      </a:endParaRPr>
                    </a:p>
                  </a:txBody>
                  <a:tcPr anchor="ctr">
                    <a:solidFill>
                      <a:schemeClr val="bg1"/>
                    </a:solidFill>
                  </a:tcPr>
                </a:tc>
                <a:tc>
                  <a:txBody>
                    <a:bodyPr/>
                    <a:lstStyle/>
                    <a:p>
                      <a:pPr algn="ctr"/>
                      <a:r>
                        <a:rPr lang="en-US" sz="1800" dirty="0" smtClean="0">
                          <a:latin typeface="Open Sans" charset="0"/>
                          <a:ea typeface="Open Sans" charset="0"/>
                          <a:cs typeface="Open Sans" charset="0"/>
                        </a:rPr>
                        <a:t>Female</a:t>
                      </a:r>
                      <a:endParaRPr lang="en-US" sz="1800" dirty="0">
                        <a:latin typeface="Open Sans" charset="0"/>
                        <a:ea typeface="Open Sans" charset="0"/>
                        <a:cs typeface="Open Sans" charset="0"/>
                      </a:endParaRPr>
                    </a:p>
                  </a:txBody>
                  <a:tcPr anchor="ctr">
                    <a:solidFill>
                      <a:schemeClr val="bg1"/>
                    </a:solidFill>
                  </a:tcPr>
                </a:tc>
                <a:tc>
                  <a:txBody>
                    <a:bodyPr/>
                    <a:lstStyle/>
                    <a:p>
                      <a:pPr algn="ctr"/>
                      <a:r>
                        <a:rPr lang="en-US" sz="1800" u="none" strike="noStrike" cap="none" dirty="0" smtClean="0">
                          <a:effectLst/>
                          <a:latin typeface="Open Sans" charset="0"/>
                          <a:ea typeface="Open Sans" charset="0"/>
                          <a:cs typeface="Open Sans" charset="0"/>
                          <a:sym typeface="Arial"/>
                        </a:rPr>
                        <a:t>Anxiety, deaf in left ear</a:t>
                      </a:r>
                      <a:endParaRPr lang="en-US" sz="1800" dirty="0">
                        <a:latin typeface="Open Sans" charset="0"/>
                        <a:ea typeface="Open Sans" charset="0"/>
                        <a:cs typeface="Open Sans" charset="0"/>
                      </a:endParaRPr>
                    </a:p>
                  </a:txBody>
                  <a:tcPr anchor="ctr">
                    <a:solidFill>
                      <a:schemeClr val="bg1"/>
                    </a:solidFill>
                  </a:tcPr>
                </a:tc>
                <a:tc>
                  <a:txBody>
                    <a:bodyPr/>
                    <a:lstStyle/>
                    <a:p>
                      <a:pPr algn="ctr"/>
                      <a:r>
                        <a:rPr lang="en-US" sz="1800" u="none" strike="noStrike" cap="none" dirty="0" smtClean="0">
                          <a:effectLst/>
                          <a:latin typeface="Open Sans" charset="0"/>
                          <a:ea typeface="Open Sans" charset="0"/>
                          <a:cs typeface="Open Sans" charset="0"/>
                          <a:sym typeface="Arial"/>
                        </a:rPr>
                        <a:t>Child and Family Studies</a:t>
                      </a:r>
                      <a:endParaRPr lang="en-US" sz="1800" dirty="0">
                        <a:latin typeface="Open Sans" charset="0"/>
                        <a:ea typeface="Open Sans" charset="0"/>
                        <a:cs typeface="Open Sans" charset="0"/>
                      </a:endParaRPr>
                    </a:p>
                  </a:txBody>
                  <a:tcPr anchor="ctr">
                    <a:solidFill>
                      <a:schemeClr val="bg1"/>
                    </a:solidFill>
                  </a:tcPr>
                </a:tc>
              </a:tr>
            </a:tbl>
          </a:graphicData>
        </a:graphic>
      </p:graphicFrame>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uk-UA" smtClean="0"/>
              <a:t>7</a:t>
            </a:fld>
            <a:endParaRPr lang="uk-UA"/>
          </a:p>
        </p:txBody>
      </p:sp>
    </p:spTree>
    <p:extLst>
      <p:ext uri="{BB962C8B-B14F-4D97-AF65-F5344CB8AC3E}">
        <p14:creationId xmlns:p14="http://schemas.microsoft.com/office/powerpoint/2010/main" val="1968058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Participants </a:t>
            </a:r>
            <a:r>
              <a:rPr lang="mr-IN" dirty="0" smtClean="0"/>
              <a:t>–</a:t>
            </a:r>
            <a:r>
              <a:rPr lang="en-US" dirty="0" smtClean="0"/>
              <a:t> Vision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34423042"/>
              </p:ext>
            </p:extLst>
          </p:nvPr>
        </p:nvGraphicFramePr>
        <p:xfrm>
          <a:off x="1208868" y="1354629"/>
          <a:ext cx="9770320" cy="4103388"/>
        </p:xfrm>
        <a:graphic>
          <a:graphicData uri="http://schemas.openxmlformats.org/drawingml/2006/table">
            <a:tbl>
              <a:tblPr firstRow="1" bandRow="1">
                <a:tableStyleId>{C9EB1C93-CE62-4BEA-96C3-D386A454F803}</a:tableStyleId>
              </a:tblPr>
              <a:tblGrid>
                <a:gridCol w="1084881"/>
                <a:gridCol w="1379349"/>
                <a:gridCol w="4107051"/>
                <a:gridCol w="3199039"/>
              </a:tblGrid>
              <a:tr h="482483">
                <a:tc>
                  <a:txBody>
                    <a:bodyPr/>
                    <a:lstStyle/>
                    <a:p>
                      <a:pPr algn="ctr"/>
                      <a:r>
                        <a:rPr lang="en-US" sz="1800" b="1" dirty="0" smtClean="0">
                          <a:solidFill>
                            <a:srgbClr val="FFFFFF"/>
                          </a:solidFill>
                          <a:latin typeface="Open Sans" charset="0"/>
                          <a:ea typeface="Open Sans" charset="0"/>
                          <a:cs typeface="Open Sans" charset="0"/>
                        </a:rPr>
                        <a:t>Age</a:t>
                      </a:r>
                      <a:endParaRPr lang="en-US" sz="1800" b="1" dirty="0">
                        <a:solidFill>
                          <a:srgbClr val="FFFFFF"/>
                        </a:solidFill>
                        <a:latin typeface="Open Sans" charset="0"/>
                        <a:ea typeface="Open Sans" charset="0"/>
                        <a:cs typeface="Open Sans" charset="0"/>
                      </a:endParaRPr>
                    </a:p>
                  </a:txBody>
                  <a:tcPr anchor="ctr">
                    <a:solidFill>
                      <a:schemeClr val="accent6"/>
                    </a:solidFill>
                  </a:tcPr>
                </a:tc>
                <a:tc>
                  <a:txBody>
                    <a:bodyPr/>
                    <a:lstStyle/>
                    <a:p>
                      <a:pPr algn="ctr"/>
                      <a:r>
                        <a:rPr lang="en-US" sz="1800" b="1" dirty="0" smtClean="0">
                          <a:solidFill>
                            <a:srgbClr val="FFFFFF"/>
                          </a:solidFill>
                          <a:latin typeface="Open Sans" charset="0"/>
                          <a:ea typeface="Open Sans" charset="0"/>
                          <a:cs typeface="Open Sans" charset="0"/>
                        </a:rPr>
                        <a:t>Gender</a:t>
                      </a:r>
                      <a:endParaRPr lang="en-US" sz="1800" b="1" dirty="0">
                        <a:solidFill>
                          <a:srgbClr val="FFFFFF"/>
                        </a:solidFill>
                        <a:latin typeface="Open Sans" charset="0"/>
                        <a:ea typeface="Open Sans" charset="0"/>
                        <a:cs typeface="Open Sans" charset="0"/>
                      </a:endParaRPr>
                    </a:p>
                  </a:txBody>
                  <a:tcPr anchor="ctr">
                    <a:solidFill>
                      <a:schemeClr val="accent6"/>
                    </a:solidFill>
                  </a:tcPr>
                </a:tc>
                <a:tc>
                  <a:txBody>
                    <a:bodyPr/>
                    <a:lstStyle/>
                    <a:p>
                      <a:pPr algn="ctr"/>
                      <a:r>
                        <a:rPr lang="en-US" sz="1800" b="1" dirty="0" smtClean="0">
                          <a:solidFill>
                            <a:srgbClr val="FFFFFF"/>
                          </a:solidFill>
                          <a:latin typeface="Open Sans" charset="0"/>
                          <a:ea typeface="Open Sans" charset="0"/>
                          <a:cs typeface="Open Sans" charset="0"/>
                        </a:rPr>
                        <a:t>Disability/Impairment</a:t>
                      </a:r>
                      <a:endParaRPr lang="en-US" sz="1800" b="1" dirty="0">
                        <a:solidFill>
                          <a:srgbClr val="FFFFFF"/>
                        </a:solidFill>
                        <a:latin typeface="Open Sans" charset="0"/>
                        <a:ea typeface="Open Sans" charset="0"/>
                        <a:cs typeface="Open Sans" charset="0"/>
                      </a:endParaRPr>
                    </a:p>
                  </a:txBody>
                  <a:tcPr anchor="ctr">
                    <a:solidFill>
                      <a:schemeClr val="accent6"/>
                    </a:solidFill>
                  </a:tcPr>
                </a:tc>
                <a:tc>
                  <a:txBody>
                    <a:bodyPr/>
                    <a:lstStyle/>
                    <a:p>
                      <a:pPr algn="ctr"/>
                      <a:r>
                        <a:rPr lang="en-US" sz="1800" b="1" dirty="0" smtClean="0">
                          <a:solidFill>
                            <a:srgbClr val="FFFFFF"/>
                          </a:solidFill>
                          <a:latin typeface="Open Sans" charset="0"/>
                          <a:ea typeface="Open Sans" charset="0"/>
                          <a:cs typeface="Open Sans" charset="0"/>
                        </a:rPr>
                        <a:t>Major(s)</a:t>
                      </a:r>
                      <a:endParaRPr lang="en-US" sz="1800" b="1" dirty="0">
                        <a:solidFill>
                          <a:srgbClr val="FFFFFF"/>
                        </a:solidFill>
                        <a:latin typeface="Open Sans" charset="0"/>
                        <a:ea typeface="Open Sans" charset="0"/>
                        <a:cs typeface="Open Sans" charset="0"/>
                      </a:endParaRPr>
                    </a:p>
                  </a:txBody>
                  <a:tcPr anchor="ctr">
                    <a:solidFill>
                      <a:schemeClr val="accent6"/>
                    </a:solidFill>
                  </a:tcPr>
                </a:tc>
              </a:tr>
              <a:tr h="724181">
                <a:tc>
                  <a:txBody>
                    <a:bodyPr/>
                    <a:lstStyle/>
                    <a:p>
                      <a:pPr algn="ctr"/>
                      <a:r>
                        <a:rPr lang="en-US" sz="1800" dirty="0" smtClean="0">
                          <a:latin typeface="Open Sans" charset="0"/>
                          <a:ea typeface="Open Sans" charset="0"/>
                          <a:cs typeface="Open Sans" charset="0"/>
                        </a:rPr>
                        <a:t>19</a:t>
                      </a:r>
                      <a:endParaRPr lang="en-US" sz="1800" dirty="0">
                        <a:latin typeface="Open Sans" charset="0"/>
                        <a:ea typeface="Open Sans" charset="0"/>
                        <a:cs typeface="Open Sans" charset="0"/>
                      </a:endParaRPr>
                    </a:p>
                  </a:txBody>
                  <a:tcPr anchor="ctr">
                    <a:solidFill>
                      <a:schemeClr val="bg1"/>
                    </a:solidFill>
                  </a:tcPr>
                </a:tc>
                <a:tc>
                  <a:txBody>
                    <a:bodyPr/>
                    <a:lstStyle/>
                    <a:p>
                      <a:pPr algn="ctr"/>
                      <a:r>
                        <a:rPr lang="en-US" sz="1800" dirty="0" smtClean="0">
                          <a:latin typeface="Open Sans" charset="0"/>
                          <a:ea typeface="Open Sans" charset="0"/>
                          <a:cs typeface="Open Sans" charset="0"/>
                        </a:rPr>
                        <a:t>Male</a:t>
                      </a:r>
                      <a:endParaRPr lang="en-US" sz="1800" dirty="0">
                        <a:latin typeface="Open Sans" charset="0"/>
                        <a:ea typeface="Open Sans" charset="0"/>
                        <a:cs typeface="Open Sans" charset="0"/>
                      </a:endParaRPr>
                    </a:p>
                  </a:txBody>
                  <a:tcPr anchor="ctr">
                    <a:solidFill>
                      <a:schemeClr val="bg1"/>
                    </a:solidFill>
                  </a:tcPr>
                </a:tc>
                <a:tc>
                  <a:txBody>
                    <a:bodyPr/>
                    <a:lstStyle/>
                    <a:p>
                      <a:pPr algn="ctr"/>
                      <a:r>
                        <a:rPr lang="en-US" sz="1800" dirty="0" smtClean="0">
                          <a:latin typeface="Open Sans" charset="0"/>
                          <a:ea typeface="Open Sans" charset="0"/>
                          <a:cs typeface="Open Sans" charset="0"/>
                        </a:rPr>
                        <a:t>Convergence Insufficiency </a:t>
                      </a:r>
                      <a:br>
                        <a:rPr lang="en-US" sz="1800" dirty="0" smtClean="0">
                          <a:latin typeface="Open Sans" charset="0"/>
                          <a:ea typeface="Open Sans" charset="0"/>
                          <a:cs typeface="Open Sans" charset="0"/>
                        </a:rPr>
                      </a:br>
                      <a:r>
                        <a:rPr lang="en-US" sz="1800" dirty="0" smtClean="0">
                          <a:latin typeface="Open Sans" charset="0"/>
                          <a:ea typeface="Open Sans" charset="0"/>
                          <a:cs typeface="Open Sans" charset="0"/>
                        </a:rPr>
                        <a:t>(Near vision difficulty)</a:t>
                      </a:r>
                      <a:endParaRPr lang="en-US" sz="1800" dirty="0">
                        <a:latin typeface="Open Sans" charset="0"/>
                        <a:ea typeface="Open Sans" charset="0"/>
                        <a:cs typeface="Open Sans" charset="0"/>
                      </a:endParaRPr>
                    </a:p>
                  </a:txBody>
                  <a:tcPr anchor="ctr">
                    <a:solidFill>
                      <a:schemeClr val="bg1"/>
                    </a:solidFill>
                  </a:tcPr>
                </a:tc>
                <a:tc>
                  <a:txBody>
                    <a:bodyPr/>
                    <a:lstStyle/>
                    <a:p>
                      <a:pPr algn="ctr"/>
                      <a:r>
                        <a:rPr lang="en-US" sz="1800" u="none" strike="noStrike" cap="none" dirty="0" smtClean="0">
                          <a:effectLst/>
                          <a:latin typeface="Open Sans" charset="0"/>
                          <a:ea typeface="Open Sans" charset="0"/>
                          <a:cs typeface="Open Sans" charset="0"/>
                          <a:sym typeface="Arial"/>
                        </a:rPr>
                        <a:t>Chemistry</a:t>
                      </a:r>
                      <a:endParaRPr lang="en-US" sz="1800" dirty="0">
                        <a:latin typeface="Open Sans" charset="0"/>
                        <a:ea typeface="Open Sans" charset="0"/>
                        <a:cs typeface="Open Sans" charset="0"/>
                      </a:endParaRPr>
                    </a:p>
                  </a:txBody>
                  <a:tcPr anchor="ctr">
                    <a:solidFill>
                      <a:schemeClr val="bg1"/>
                    </a:solidFill>
                  </a:tcPr>
                </a:tc>
              </a:tr>
              <a:tr h="724181">
                <a:tc>
                  <a:txBody>
                    <a:bodyPr/>
                    <a:lstStyle/>
                    <a:p>
                      <a:pPr algn="ctr"/>
                      <a:r>
                        <a:rPr lang="en-US" sz="1800" dirty="0" smtClean="0">
                          <a:latin typeface="Open Sans" charset="0"/>
                          <a:ea typeface="Open Sans" charset="0"/>
                          <a:cs typeface="Open Sans" charset="0"/>
                        </a:rPr>
                        <a:t>19</a:t>
                      </a:r>
                      <a:endParaRPr lang="en-US" sz="1800" dirty="0">
                        <a:latin typeface="Open Sans" charset="0"/>
                        <a:ea typeface="Open Sans" charset="0"/>
                        <a:cs typeface="Open Sans" charset="0"/>
                      </a:endParaRPr>
                    </a:p>
                  </a:txBody>
                  <a:tcPr anchor="ctr">
                    <a:solidFill>
                      <a:schemeClr val="bg1"/>
                    </a:solidFill>
                  </a:tcPr>
                </a:tc>
                <a:tc>
                  <a:txBody>
                    <a:bodyPr/>
                    <a:lstStyle/>
                    <a:p>
                      <a:pPr algn="ctr"/>
                      <a:r>
                        <a:rPr lang="en-US" sz="1800" dirty="0" smtClean="0">
                          <a:latin typeface="Open Sans" charset="0"/>
                          <a:ea typeface="Open Sans" charset="0"/>
                          <a:cs typeface="Open Sans" charset="0"/>
                        </a:rPr>
                        <a:t>Male</a:t>
                      </a:r>
                      <a:endParaRPr lang="en-US" sz="1800" dirty="0">
                        <a:latin typeface="Open Sans" charset="0"/>
                        <a:ea typeface="Open Sans" charset="0"/>
                        <a:cs typeface="Open Sans" charset="0"/>
                      </a:endParaRPr>
                    </a:p>
                  </a:txBody>
                  <a:tcPr anchor="ctr">
                    <a:solidFill>
                      <a:schemeClr val="bg1"/>
                    </a:solidFill>
                  </a:tcPr>
                </a:tc>
                <a:tc>
                  <a:txBody>
                    <a:bodyPr/>
                    <a:lstStyle/>
                    <a:p>
                      <a:pPr algn="ctr"/>
                      <a:r>
                        <a:rPr lang="en-US" sz="1800" dirty="0" smtClean="0">
                          <a:latin typeface="Open Sans" charset="0"/>
                          <a:ea typeface="Open Sans" charset="0"/>
                          <a:cs typeface="Open Sans" charset="0"/>
                        </a:rPr>
                        <a:t>Blind (full loss at age 6)</a:t>
                      </a:r>
                      <a:endParaRPr lang="en-US" sz="1800" dirty="0">
                        <a:latin typeface="Open Sans" charset="0"/>
                        <a:ea typeface="Open Sans" charset="0"/>
                        <a:cs typeface="Open Sans" charset="0"/>
                      </a:endParaRPr>
                    </a:p>
                  </a:txBody>
                  <a:tcPr anchor="ctr">
                    <a:solidFill>
                      <a:schemeClr val="bg1"/>
                    </a:solidFill>
                  </a:tcPr>
                </a:tc>
                <a:tc>
                  <a:txBody>
                    <a:bodyPr/>
                    <a:lstStyle/>
                    <a:p>
                      <a:pPr algn="ctr"/>
                      <a:r>
                        <a:rPr lang="en-US" sz="1800" u="none" strike="noStrike" cap="none" dirty="0" smtClean="0">
                          <a:effectLst/>
                          <a:latin typeface="Open Sans" charset="0"/>
                          <a:ea typeface="Open Sans" charset="0"/>
                          <a:cs typeface="Open Sans" charset="0"/>
                          <a:sym typeface="Arial"/>
                        </a:rPr>
                        <a:t>Computer</a:t>
                      </a:r>
                      <a:r>
                        <a:rPr lang="en-US" sz="1800" u="none" strike="noStrike" cap="none" baseline="0" dirty="0" smtClean="0">
                          <a:effectLst/>
                          <a:latin typeface="Open Sans" charset="0"/>
                          <a:ea typeface="Open Sans" charset="0"/>
                          <a:cs typeface="Open Sans" charset="0"/>
                          <a:sym typeface="Arial"/>
                        </a:rPr>
                        <a:t> Programming</a:t>
                      </a:r>
                      <a:endParaRPr lang="en-US" sz="1800" dirty="0">
                        <a:latin typeface="Open Sans" charset="0"/>
                        <a:ea typeface="Open Sans" charset="0"/>
                        <a:cs typeface="Open Sans" charset="0"/>
                      </a:endParaRPr>
                    </a:p>
                  </a:txBody>
                  <a:tcPr anchor="ctr">
                    <a:solidFill>
                      <a:schemeClr val="bg1"/>
                    </a:solidFill>
                  </a:tcPr>
                </a:tc>
              </a:tr>
              <a:tr h="724181">
                <a:tc>
                  <a:txBody>
                    <a:bodyPr/>
                    <a:lstStyle/>
                    <a:p>
                      <a:pPr algn="ctr"/>
                      <a:r>
                        <a:rPr lang="en-US" sz="1800" dirty="0" smtClean="0">
                          <a:latin typeface="Open Sans" charset="0"/>
                          <a:ea typeface="Open Sans" charset="0"/>
                          <a:cs typeface="Open Sans" charset="0"/>
                        </a:rPr>
                        <a:t>24</a:t>
                      </a:r>
                      <a:endParaRPr lang="en-US" sz="1800" dirty="0">
                        <a:latin typeface="Open Sans" charset="0"/>
                        <a:ea typeface="Open Sans" charset="0"/>
                        <a:cs typeface="Open Sans" charset="0"/>
                      </a:endParaRPr>
                    </a:p>
                  </a:txBody>
                  <a:tcPr anchor="ctr">
                    <a:solidFill>
                      <a:schemeClr val="bg1"/>
                    </a:solidFill>
                  </a:tcPr>
                </a:tc>
                <a:tc>
                  <a:txBody>
                    <a:bodyPr/>
                    <a:lstStyle/>
                    <a:p>
                      <a:pPr algn="ctr"/>
                      <a:r>
                        <a:rPr lang="en-US" sz="1800" dirty="0" smtClean="0">
                          <a:latin typeface="Open Sans" charset="0"/>
                          <a:ea typeface="Open Sans" charset="0"/>
                          <a:cs typeface="Open Sans" charset="0"/>
                        </a:rPr>
                        <a:t>Female</a:t>
                      </a:r>
                      <a:endParaRPr lang="en-US" sz="1800" dirty="0">
                        <a:latin typeface="Open Sans" charset="0"/>
                        <a:ea typeface="Open Sans" charset="0"/>
                        <a:cs typeface="Open Sans" charset="0"/>
                      </a:endParaRPr>
                    </a:p>
                  </a:txBody>
                  <a:tcPr anchor="ctr">
                    <a:solidFill>
                      <a:schemeClr val="bg1"/>
                    </a:solidFill>
                  </a:tcPr>
                </a:tc>
                <a:tc>
                  <a:txBody>
                    <a:bodyPr/>
                    <a:lstStyle/>
                    <a:p>
                      <a:pPr algn="ctr"/>
                      <a:r>
                        <a:rPr lang="en-US" sz="1800" dirty="0" smtClean="0">
                          <a:latin typeface="Open Sans" charset="0"/>
                          <a:ea typeface="Open Sans" charset="0"/>
                          <a:cs typeface="Open Sans" charset="0"/>
                        </a:rPr>
                        <a:t>Blind (from age 4)</a:t>
                      </a:r>
                      <a:endParaRPr lang="en-US" sz="1800" dirty="0">
                        <a:latin typeface="Open Sans" charset="0"/>
                        <a:ea typeface="Open Sans" charset="0"/>
                        <a:cs typeface="Open Sans" charset="0"/>
                      </a:endParaRPr>
                    </a:p>
                  </a:txBody>
                  <a:tcPr anchor="ctr">
                    <a:solidFill>
                      <a:schemeClr val="bg1"/>
                    </a:solidFill>
                  </a:tcPr>
                </a:tc>
                <a:tc>
                  <a:txBody>
                    <a:bodyPr/>
                    <a:lstStyle/>
                    <a:p>
                      <a:pPr algn="ctr"/>
                      <a:r>
                        <a:rPr lang="en-US" sz="1800" u="none" strike="noStrike" cap="none" dirty="0" smtClean="0">
                          <a:effectLst/>
                          <a:latin typeface="Open Sans" charset="0"/>
                          <a:ea typeface="Open Sans" charset="0"/>
                          <a:cs typeface="Open Sans" charset="0"/>
                          <a:sym typeface="Arial"/>
                        </a:rPr>
                        <a:t>Integrative Health</a:t>
                      </a:r>
                      <a:endParaRPr lang="en-US" sz="1800" dirty="0">
                        <a:latin typeface="Open Sans" charset="0"/>
                        <a:ea typeface="Open Sans" charset="0"/>
                        <a:cs typeface="Open Sans" charset="0"/>
                      </a:endParaRPr>
                    </a:p>
                  </a:txBody>
                  <a:tcPr anchor="ctr">
                    <a:solidFill>
                      <a:schemeClr val="bg1"/>
                    </a:solidFill>
                  </a:tcPr>
                </a:tc>
              </a:tr>
              <a:tr h="724181">
                <a:tc>
                  <a:txBody>
                    <a:bodyPr/>
                    <a:lstStyle/>
                    <a:p>
                      <a:pPr algn="ctr"/>
                      <a:r>
                        <a:rPr lang="en-US" sz="1800" dirty="0" smtClean="0">
                          <a:latin typeface="Open Sans" charset="0"/>
                          <a:ea typeface="Open Sans" charset="0"/>
                          <a:cs typeface="Open Sans" charset="0"/>
                        </a:rPr>
                        <a:t>25</a:t>
                      </a:r>
                      <a:endParaRPr lang="en-US" sz="1800" dirty="0">
                        <a:latin typeface="Open Sans" charset="0"/>
                        <a:ea typeface="Open Sans" charset="0"/>
                        <a:cs typeface="Open Sans" charset="0"/>
                      </a:endParaRPr>
                    </a:p>
                  </a:txBody>
                  <a:tcPr anchor="ctr">
                    <a:solidFill>
                      <a:schemeClr val="bg1"/>
                    </a:solidFill>
                  </a:tcPr>
                </a:tc>
                <a:tc>
                  <a:txBody>
                    <a:bodyPr/>
                    <a:lstStyle/>
                    <a:p>
                      <a:pPr algn="ctr"/>
                      <a:r>
                        <a:rPr lang="en-US" sz="1800" dirty="0" smtClean="0">
                          <a:latin typeface="Open Sans" charset="0"/>
                          <a:ea typeface="Open Sans" charset="0"/>
                          <a:cs typeface="Open Sans" charset="0"/>
                        </a:rPr>
                        <a:t>Female</a:t>
                      </a:r>
                    </a:p>
                  </a:txBody>
                  <a:tcPr anchor="ctr">
                    <a:solidFill>
                      <a:schemeClr val="bg1"/>
                    </a:solidFill>
                  </a:tcPr>
                </a:tc>
                <a:tc>
                  <a:txBody>
                    <a:bodyPr/>
                    <a:lstStyle/>
                    <a:p>
                      <a:pPr algn="ctr"/>
                      <a:r>
                        <a:rPr lang="en-US" sz="1800" dirty="0" smtClean="0">
                          <a:latin typeface="Open Sans" charset="0"/>
                          <a:ea typeface="Open Sans" charset="0"/>
                          <a:cs typeface="Open Sans" charset="0"/>
                        </a:rPr>
                        <a:t>Blind (from birth)</a:t>
                      </a:r>
                      <a:endParaRPr lang="en-US" sz="1800" i="0" dirty="0">
                        <a:latin typeface="Open Sans" charset="0"/>
                        <a:ea typeface="Open Sans" charset="0"/>
                        <a:cs typeface="Open Sans" charset="0"/>
                      </a:endParaRPr>
                    </a:p>
                  </a:txBody>
                  <a:tcPr anchor="ctr">
                    <a:solidFill>
                      <a:schemeClr val="bg1"/>
                    </a:solidFill>
                  </a:tcPr>
                </a:tc>
                <a:tc>
                  <a:txBody>
                    <a:bodyPr/>
                    <a:lstStyle/>
                    <a:p>
                      <a:pPr algn="ctr"/>
                      <a:r>
                        <a:rPr lang="en-US" sz="1800" u="none" strike="noStrike" cap="none" dirty="0" smtClean="0">
                          <a:effectLst/>
                          <a:latin typeface="Open Sans" charset="0"/>
                          <a:ea typeface="Open Sans" charset="0"/>
                          <a:cs typeface="Open Sans" charset="0"/>
                          <a:sym typeface="Arial"/>
                        </a:rPr>
                        <a:t>Physics</a:t>
                      </a:r>
                      <a:endParaRPr lang="en-US" sz="1800" dirty="0">
                        <a:latin typeface="Open Sans" charset="0"/>
                        <a:ea typeface="Open Sans" charset="0"/>
                        <a:cs typeface="Open Sans" charset="0"/>
                      </a:endParaRPr>
                    </a:p>
                  </a:txBody>
                  <a:tcPr anchor="ctr">
                    <a:solidFill>
                      <a:schemeClr val="bg1"/>
                    </a:solidFill>
                  </a:tcPr>
                </a:tc>
              </a:tr>
              <a:tr h="724181">
                <a:tc>
                  <a:txBody>
                    <a:bodyPr/>
                    <a:lstStyle/>
                    <a:p>
                      <a:pPr algn="ctr"/>
                      <a:r>
                        <a:rPr lang="en-US" sz="1800" dirty="0" smtClean="0">
                          <a:latin typeface="Open Sans" charset="0"/>
                          <a:ea typeface="Open Sans" charset="0"/>
                          <a:cs typeface="Open Sans" charset="0"/>
                        </a:rPr>
                        <a:t>34</a:t>
                      </a:r>
                      <a:endParaRPr lang="en-US" sz="1800" dirty="0">
                        <a:latin typeface="Open Sans" charset="0"/>
                        <a:ea typeface="Open Sans" charset="0"/>
                        <a:cs typeface="Open Sans" charset="0"/>
                      </a:endParaRPr>
                    </a:p>
                  </a:txBody>
                  <a:tcPr anchor="ctr">
                    <a:solidFill>
                      <a:schemeClr val="bg1"/>
                    </a:solidFill>
                  </a:tcPr>
                </a:tc>
                <a:tc>
                  <a:txBody>
                    <a:bodyPr/>
                    <a:lstStyle/>
                    <a:p>
                      <a:pPr algn="ctr"/>
                      <a:r>
                        <a:rPr lang="en-US" sz="1800" dirty="0" smtClean="0">
                          <a:latin typeface="Open Sans" charset="0"/>
                          <a:ea typeface="Open Sans" charset="0"/>
                          <a:cs typeface="Open Sans" charset="0"/>
                        </a:rPr>
                        <a:t>Male</a:t>
                      </a: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smtClean="0">
                          <a:latin typeface="Open Sans" charset="0"/>
                          <a:ea typeface="Open Sans" charset="0"/>
                          <a:cs typeface="Open Sans" charset="0"/>
                        </a:rPr>
                        <a:t>Blind (from birth)</a:t>
                      </a:r>
                      <a:endParaRPr lang="en-US" sz="1800" dirty="0">
                        <a:latin typeface="Open Sans" charset="0"/>
                        <a:ea typeface="Open Sans" charset="0"/>
                        <a:cs typeface="Open Sans" charset="0"/>
                      </a:endParaRPr>
                    </a:p>
                  </a:txBody>
                  <a:tcPr anchor="ctr">
                    <a:solidFill>
                      <a:schemeClr val="bg1"/>
                    </a:solidFill>
                  </a:tcPr>
                </a:tc>
                <a:tc>
                  <a:txBody>
                    <a:bodyPr/>
                    <a:lstStyle/>
                    <a:p>
                      <a:pPr algn="ctr"/>
                      <a:r>
                        <a:rPr lang="en-US" sz="1800" u="none" strike="noStrike" cap="none" dirty="0" smtClean="0">
                          <a:effectLst/>
                          <a:latin typeface="Open Sans" charset="0"/>
                          <a:ea typeface="Open Sans" charset="0"/>
                          <a:cs typeface="Open Sans" charset="0"/>
                          <a:sym typeface="Arial"/>
                        </a:rPr>
                        <a:t>English, </a:t>
                      </a:r>
                    </a:p>
                    <a:p>
                      <a:pPr algn="ctr"/>
                      <a:r>
                        <a:rPr lang="en-US" sz="1800" u="none" strike="noStrike" cap="none" dirty="0" smtClean="0">
                          <a:effectLst/>
                          <a:latin typeface="Open Sans" charset="0"/>
                          <a:ea typeface="Open Sans" charset="0"/>
                          <a:cs typeface="Open Sans" charset="0"/>
                          <a:sym typeface="Arial"/>
                        </a:rPr>
                        <a:t>Public Administration</a:t>
                      </a:r>
                      <a:endParaRPr lang="en-US" sz="1800" dirty="0">
                        <a:latin typeface="Open Sans" charset="0"/>
                        <a:ea typeface="Open Sans" charset="0"/>
                        <a:cs typeface="Open Sans" charset="0"/>
                      </a:endParaRPr>
                    </a:p>
                  </a:txBody>
                  <a:tcPr anchor="ctr">
                    <a:solidFill>
                      <a:schemeClr val="bg1"/>
                    </a:solidFill>
                  </a:tcPr>
                </a:tc>
              </a:tr>
            </a:tbl>
          </a:graphicData>
        </a:graphic>
      </p:graphicFrame>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uk-UA" smtClean="0"/>
              <a:t>8</a:t>
            </a:fld>
            <a:endParaRPr lang="uk-UA"/>
          </a:p>
        </p:txBody>
      </p:sp>
    </p:spTree>
    <p:extLst>
      <p:ext uri="{BB962C8B-B14F-4D97-AF65-F5344CB8AC3E}">
        <p14:creationId xmlns:p14="http://schemas.microsoft.com/office/powerpoint/2010/main" val="9340355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563795" y="417600"/>
            <a:ext cx="10004318" cy="774450"/>
          </a:xfrm>
        </p:spPr>
        <p:txBody>
          <a:bodyPr/>
          <a:lstStyle/>
          <a:p>
            <a:r>
              <a:rPr lang="en-US" dirty="0" smtClean="0"/>
              <a:t>“Fred”, 34</a:t>
            </a:r>
            <a:endParaRPr lang="en-US" sz="2000" dirty="0"/>
          </a:p>
        </p:txBody>
      </p:sp>
      <p:pic>
        <p:nvPicPr>
          <p:cNvPr id="17" name="Picture 16" descr="Illustrated male face with white skin, orange hair with a bang to the side, and orange beard and mustache" title="Male with orange hair"/>
          <p:cNvPicPr preferRelativeResize="0">
            <a:picLocks noChangeAspect="1"/>
          </p:cNvPicPr>
          <p:nvPr/>
        </p:nvPicPr>
        <p:blipFill rotWithShape="1">
          <a:blip r:embed="rId3">
            <a:extLst>
              <a:ext uri="{28A0092B-C50C-407E-A947-70E740481C1C}">
                <a14:useLocalDpi xmlns:a14="http://schemas.microsoft.com/office/drawing/2010/main"/>
              </a:ext>
            </a:extLst>
          </a:blip>
          <a:srcRect/>
          <a:stretch/>
        </p:blipFill>
        <p:spPr>
          <a:xfrm>
            <a:off x="280633" y="0"/>
            <a:ext cx="1221375" cy="1554480"/>
          </a:xfrm>
          <a:prstGeom prst="rect">
            <a:avLst/>
          </a:prstGeom>
        </p:spPr>
      </p:pic>
      <p:sp>
        <p:nvSpPr>
          <p:cNvPr id="9" name="Rectangle 8"/>
          <p:cNvSpPr/>
          <p:nvPr/>
        </p:nvSpPr>
        <p:spPr>
          <a:xfrm>
            <a:off x="514795" y="1609814"/>
            <a:ext cx="3052439" cy="646331"/>
          </a:xfrm>
          <a:prstGeom prst="rect">
            <a:avLst/>
          </a:prstGeom>
        </p:spPr>
        <p:txBody>
          <a:bodyPr wrap="none">
            <a:spAutoFit/>
          </a:bodyPr>
          <a:lstStyle/>
          <a:p>
            <a:r>
              <a:rPr lang="en-US" sz="1800" b="1" dirty="0">
                <a:solidFill>
                  <a:schemeClr val="accent6"/>
                </a:solidFill>
                <a:latin typeface="Open Sans" charset="0"/>
                <a:ea typeface="Open Sans" charset="0"/>
                <a:cs typeface="Open Sans" charset="0"/>
              </a:rPr>
              <a:t>Blind from </a:t>
            </a:r>
            <a:r>
              <a:rPr lang="en-US" sz="1800" b="1" dirty="0" smtClean="0">
                <a:solidFill>
                  <a:schemeClr val="accent6"/>
                </a:solidFill>
                <a:latin typeface="Open Sans" charset="0"/>
                <a:ea typeface="Open Sans" charset="0"/>
                <a:cs typeface="Open Sans" charset="0"/>
              </a:rPr>
              <a:t>birth</a:t>
            </a:r>
          </a:p>
          <a:p>
            <a:r>
              <a:rPr lang="en-US" sz="1800" b="1" dirty="0" smtClean="0">
                <a:solidFill>
                  <a:schemeClr val="accent6"/>
                </a:solidFill>
                <a:latin typeface="Open Sans" charset="0"/>
                <a:ea typeface="Open Sans" charset="0"/>
                <a:cs typeface="Open Sans" charset="0"/>
              </a:rPr>
              <a:t>Recent graduate student</a:t>
            </a:r>
            <a:endParaRPr lang="en-US" sz="1800" b="1" dirty="0">
              <a:solidFill>
                <a:schemeClr val="accent6"/>
              </a:solidFill>
              <a:latin typeface="Open Sans" charset="0"/>
              <a:ea typeface="Open Sans" charset="0"/>
              <a:cs typeface="Open Sans" charset="0"/>
            </a:endParaRPr>
          </a:p>
        </p:txBody>
      </p:sp>
      <p:grpSp>
        <p:nvGrpSpPr>
          <p:cNvPr id="23" name="Group 22"/>
          <p:cNvGrpSpPr/>
          <p:nvPr/>
        </p:nvGrpSpPr>
        <p:grpSpPr>
          <a:xfrm>
            <a:off x="4159937" y="1649252"/>
            <a:ext cx="6143390" cy="1033999"/>
            <a:chOff x="4159937" y="1257366"/>
            <a:chExt cx="6143390" cy="1033999"/>
          </a:xfrm>
          <a:solidFill>
            <a:schemeClr val="bg1"/>
          </a:solidFill>
        </p:grpSpPr>
        <p:sp>
          <p:nvSpPr>
            <p:cNvPr id="19" name="Rounded Rectangle 18"/>
            <p:cNvSpPr/>
            <p:nvPr/>
          </p:nvSpPr>
          <p:spPr>
            <a:xfrm>
              <a:off x="4159937" y="1257366"/>
              <a:ext cx="6143390" cy="1033999"/>
            </a:xfrm>
            <a:prstGeom prst="roundRect">
              <a:avLst>
                <a:gd name="adj" fmla="val 7192"/>
              </a:avLst>
            </a:prstGeom>
            <a:grp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smtClean="0">
                  <a:solidFill>
                    <a:schemeClr val="accent6"/>
                  </a:solidFill>
                  <a:latin typeface="Open Sans" charset="0"/>
                  <a:ea typeface="Open Sans" charset="0"/>
                  <a:cs typeface="Open Sans" charset="0"/>
                </a:rPr>
                <a:t>Public school to</a:t>
              </a:r>
              <a:r>
                <a:rPr lang="en-US" sz="2000" dirty="0">
                  <a:solidFill>
                    <a:schemeClr val="accent6"/>
                  </a:solidFill>
                  <a:latin typeface="Open Sans" charset="0"/>
                  <a:ea typeface="Open Sans" charset="0"/>
                  <a:cs typeface="Open Sans" charset="0"/>
                </a:rPr>
                <a:t> </a:t>
              </a:r>
              <a:r>
                <a:rPr lang="en-US" sz="2000" dirty="0" smtClean="0">
                  <a:solidFill>
                    <a:schemeClr val="accent6"/>
                  </a:solidFill>
                  <a:latin typeface="Open Sans" charset="0"/>
                  <a:ea typeface="Open Sans" charset="0"/>
                  <a:cs typeface="Open Sans" charset="0"/>
                </a:rPr>
                <a:t>School for the Blind</a:t>
              </a:r>
              <a:endParaRPr lang="en-US" sz="2000" dirty="0">
                <a:solidFill>
                  <a:schemeClr val="accent6"/>
                </a:solidFill>
                <a:latin typeface="Open Sans" charset="0"/>
                <a:ea typeface="Open Sans" charset="0"/>
                <a:cs typeface="Open Sans" charset="0"/>
              </a:endParaRPr>
            </a:p>
          </p:txBody>
        </p:sp>
        <p:pic>
          <p:nvPicPr>
            <p:cNvPr id="8" name="Picture 7" title="Illustration of school building"/>
            <p:cNvPicPr>
              <a:picLocks noChangeAspect="1"/>
            </p:cNvPicPr>
            <p:nvPr/>
          </p:nvPicPr>
          <p:blipFill rotWithShape="1">
            <a:blip r:embed="rId4">
              <a:extLst>
                <a:ext uri="{28A0092B-C50C-407E-A947-70E740481C1C}">
                  <a14:useLocalDpi xmlns:a14="http://schemas.microsoft.com/office/drawing/2010/main"/>
                </a:ext>
              </a:extLst>
            </a:blip>
            <a:srcRect l="35954" t="19414" r="-1049" b="19188"/>
            <a:stretch/>
          </p:blipFill>
          <p:spPr>
            <a:xfrm>
              <a:off x="4272284" y="1303674"/>
              <a:ext cx="998089" cy="941381"/>
            </a:xfrm>
            <a:prstGeom prst="rect">
              <a:avLst/>
            </a:prstGeom>
            <a:grpFill/>
            <a:ln>
              <a:noFill/>
            </a:ln>
          </p:spPr>
        </p:pic>
      </p:grpSp>
      <p:grpSp>
        <p:nvGrpSpPr>
          <p:cNvPr id="24" name="Group 23"/>
          <p:cNvGrpSpPr/>
          <p:nvPr/>
        </p:nvGrpSpPr>
        <p:grpSpPr>
          <a:xfrm>
            <a:off x="4159936" y="2970275"/>
            <a:ext cx="6143390" cy="1033999"/>
            <a:chOff x="4159936" y="2578389"/>
            <a:chExt cx="6143390" cy="1033999"/>
          </a:xfrm>
          <a:solidFill>
            <a:schemeClr val="bg1"/>
          </a:solidFill>
        </p:grpSpPr>
        <p:sp>
          <p:nvSpPr>
            <p:cNvPr id="21" name="Rounded Rectangle 20"/>
            <p:cNvSpPr/>
            <p:nvPr/>
          </p:nvSpPr>
          <p:spPr>
            <a:xfrm>
              <a:off x="4159936" y="2578389"/>
              <a:ext cx="6143390" cy="1033999"/>
            </a:xfrm>
            <a:prstGeom prst="roundRect">
              <a:avLst>
                <a:gd name="adj" fmla="val 7192"/>
              </a:avLst>
            </a:prstGeom>
            <a:grp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a:solidFill>
                    <a:schemeClr val="accent6"/>
                  </a:solidFill>
                  <a:latin typeface="Open Sans" charset="0"/>
                  <a:ea typeface="Open Sans" charset="0"/>
                  <a:cs typeface="Open Sans" charset="0"/>
                </a:rPr>
                <a:t>A</a:t>
              </a:r>
              <a:r>
                <a:rPr lang="en-US" sz="2000" dirty="0" smtClean="0">
                  <a:solidFill>
                    <a:schemeClr val="accent6"/>
                  </a:solidFill>
                  <a:latin typeface="Open Sans" charset="0"/>
                  <a:ea typeface="Open Sans" charset="0"/>
                  <a:cs typeface="Open Sans" charset="0"/>
                </a:rPr>
                <a:t>ttended summer program </a:t>
              </a:r>
              <a:br>
                <a:rPr lang="en-US" sz="2000" dirty="0" smtClean="0">
                  <a:solidFill>
                    <a:schemeClr val="accent6"/>
                  </a:solidFill>
                  <a:latin typeface="Open Sans" charset="0"/>
                  <a:ea typeface="Open Sans" charset="0"/>
                  <a:cs typeface="Open Sans" charset="0"/>
                </a:rPr>
              </a:br>
              <a:r>
                <a:rPr lang="en-US" sz="2000" dirty="0" smtClean="0">
                  <a:solidFill>
                    <a:schemeClr val="accent6"/>
                  </a:solidFill>
                  <a:latin typeface="Open Sans" charset="0"/>
                  <a:ea typeface="Open Sans" charset="0"/>
                  <a:cs typeface="Open Sans" charset="0"/>
                </a:rPr>
                <a:t>before undergrad to get acclimated</a:t>
              </a:r>
              <a:endParaRPr lang="en-US" sz="2000" dirty="0">
                <a:solidFill>
                  <a:schemeClr val="accent6"/>
                </a:solidFill>
                <a:latin typeface="Open Sans" charset="0"/>
                <a:ea typeface="Open Sans" charset="0"/>
                <a:cs typeface="Open Sans" charset="0"/>
              </a:endParaRPr>
            </a:p>
          </p:txBody>
        </p:sp>
        <p:pic>
          <p:nvPicPr>
            <p:cNvPr id="5" name="Picture 4" title="Illustration of teacher presenting from projector to 3 students"/>
            <p:cNvPicPr>
              <a:picLocks noChangeAspect="1"/>
            </p:cNvPicPr>
            <p:nvPr/>
          </p:nvPicPr>
          <p:blipFill rotWithShape="1">
            <a:blip r:embed="rId5">
              <a:extLst>
                <a:ext uri="{28A0092B-C50C-407E-A947-70E740481C1C}">
                  <a14:useLocalDpi xmlns:a14="http://schemas.microsoft.com/office/drawing/2010/main"/>
                </a:ext>
              </a:extLst>
            </a:blip>
            <a:srcRect l="14866" t="9128" r="11353" b="21453"/>
            <a:stretch/>
          </p:blipFill>
          <p:spPr>
            <a:xfrm>
              <a:off x="4243447" y="2614387"/>
              <a:ext cx="1026926" cy="966215"/>
            </a:xfrm>
            <a:prstGeom prst="rect">
              <a:avLst/>
            </a:prstGeom>
            <a:grpFill/>
            <a:ln>
              <a:noFill/>
            </a:ln>
          </p:spPr>
        </p:pic>
      </p:grpSp>
      <p:grpSp>
        <p:nvGrpSpPr>
          <p:cNvPr id="25" name="Group 24"/>
          <p:cNvGrpSpPr/>
          <p:nvPr/>
        </p:nvGrpSpPr>
        <p:grpSpPr>
          <a:xfrm>
            <a:off x="4159936" y="4252552"/>
            <a:ext cx="6143390" cy="1033999"/>
            <a:chOff x="4159936" y="3860666"/>
            <a:chExt cx="6143390" cy="1033999"/>
          </a:xfrm>
          <a:solidFill>
            <a:schemeClr val="bg1"/>
          </a:solidFill>
        </p:grpSpPr>
        <p:sp>
          <p:nvSpPr>
            <p:cNvPr id="22" name="Rounded Rectangle 21"/>
            <p:cNvSpPr/>
            <p:nvPr/>
          </p:nvSpPr>
          <p:spPr>
            <a:xfrm>
              <a:off x="4159936" y="3860666"/>
              <a:ext cx="6143390" cy="1033999"/>
            </a:xfrm>
            <a:prstGeom prst="roundRect">
              <a:avLst>
                <a:gd name="adj" fmla="val 7192"/>
              </a:avLst>
            </a:prstGeom>
            <a:grp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smtClean="0">
                  <a:solidFill>
                    <a:schemeClr val="accent6"/>
                  </a:solidFill>
                  <a:latin typeface="Open Sans" charset="0"/>
                  <a:ea typeface="Open Sans" charset="0"/>
                  <a:cs typeface="Open Sans" charset="0"/>
                </a:rPr>
                <a:t>JAWS screen reader, </a:t>
              </a:r>
              <a:br>
                <a:rPr lang="en-US" sz="2000" dirty="0" smtClean="0">
                  <a:solidFill>
                    <a:schemeClr val="accent6"/>
                  </a:solidFill>
                  <a:latin typeface="Open Sans" charset="0"/>
                  <a:ea typeface="Open Sans" charset="0"/>
                  <a:cs typeface="Open Sans" charset="0"/>
                </a:rPr>
              </a:br>
              <a:r>
                <a:rPr lang="en-US" sz="2000" dirty="0" smtClean="0">
                  <a:solidFill>
                    <a:schemeClr val="accent6"/>
                  </a:solidFill>
                  <a:latin typeface="Open Sans" charset="0"/>
                  <a:ea typeface="Open Sans" charset="0"/>
                  <a:cs typeface="Open Sans" charset="0"/>
                </a:rPr>
                <a:t>braille display and books</a:t>
              </a:r>
              <a:endParaRPr lang="en-US" sz="2000" dirty="0">
                <a:solidFill>
                  <a:schemeClr val="accent6"/>
                </a:solidFill>
                <a:latin typeface="Open Sans" charset="0"/>
                <a:ea typeface="Open Sans" charset="0"/>
                <a:cs typeface="Open Sans" charset="0"/>
              </a:endParaRPr>
            </a:p>
          </p:txBody>
        </p:sp>
        <p:pic>
          <p:nvPicPr>
            <p:cNvPr id="7" name="Picture 6" title="Illustration of headphones, tablet, and notebook dropping in to box"/>
            <p:cNvPicPr>
              <a:picLocks noChangeAspect="1"/>
            </p:cNvPicPr>
            <p:nvPr/>
          </p:nvPicPr>
          <p:blipFill rotWithShape="1">
            <a:blip r:embed="rId6">
              <a:extLst>
                <a:ext uri="{28A0092B-C50C-407E-A947-70E740481C1C}">
                  <a14:useLocalDpi xmlns:a14="http://schemas.microsoft.com/office/drawing/2010/main"/>
                </a:ext>
              </a:extLst>
            </a:blip>
            <a:srcRect l="16054" t="2545" r="18735" b="25202"/>
            <a:stretch/>
          </p:blipFill>
          <p:spPr>
            <a:xfrm>
              <a:off x="4255286" y="3877326"/>
              <a:ext cx="905274" cy="1003064"/>
            </a:xfrm>
            <a:prstGeom prst="rect">
              <a:avLst/>
            </a:prstGeom>
            <a:grpFill/>
            <a:ln>
              <a:noFill/>
            </a:ln>
          </p:spPr>
        </p:pic>
      </p:gr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uk-UA" smtClean="0"/>
              <a:t>9</a:t>
            </a:fld>
            <a:endParaRPr lang="uk-UA"/>
          </a:p>
        </p:txBody>
      </p:sp>
    </p:spTree>
    <p:extLst>
      <p:ext uri="{BB962C8B-B14F-4D97-AF65-F5344CB8AC3E}">
        <p14:creationId xmlns:p14="http://schemas.microsoft.com/office/powerpoint/2010/main" val="164930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earson">
  <a:themeElements>
    <a:clrScheme name="Pearson colors">
      <a:dk1>
        <a:srgbClr val="000000"/>
      </a:dk1>
      <a:lt1>
        <a:srgbClr val="D4EAE4"/>
      </a:lt1>
      <a:dk2>
        <a:srgbClr val="007FA3"/>
      </a:dk2>
      <a:lt2>
        <a:srgbClr val="003057"/>
      </a:lt2>
      <a:accent1>
        <a:srgbClr val="D2DB0E"/>
      </a:accent1>
      <a:accent2>
        <a:srgbClr val="12B2A6"/>
      </a:accent2>
      <a:accent3>
        <a:srgbClr val="DB0020"/>
      </a:accent3>
      <a:accent4>
        <a:srgbClr val="9E007E"/>
      </a:accent4>
      <a:accent5>
        <a:srgbClr val="EA7600"/>
      </a:accent5>
      <a:accent6>
        <a:srgbClr val="005A7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18714</TotalTime>
  <Words>2314</Words>
  <Application>Microsoft Macintosh PowerPoint</Application>
  <PresentationFormat>Widescreen</PresentationFormat>
  <Paragraphs>357</Paragraphs>
  <Slides>18</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ＭＳ Ｐゴシック</vt:lpstr>
      <vt:lpstr>Open Sans</vt:lpstr>
      <vt:lpstr>Playfair Display</vt:lpstr>
      <vt:lpstr>Times New Roman</vt:lpstr>
      <vt:lpstr>Wingdings</vt:lpstr>
      <vt:lpstr>Arial</vt:lpstr>
      <vt:lpstr>Pearson</vt:lpstr>
      <vt:lpstr>Reading, Writing, Arithmetic: Experiences of US Students with Disabilities</vt:lpstr>
      <vt:lpstr>Design for Diversity</vt:lpstr>
      <vt:lpstr>Personas</vt:lpstr>
      <vt:lpstr>Prior Research</vt:lpstr>
      <vt:lpstr>My Research</vt:lpstr>
      <vt:lpstr>Participants – Cognitive, Mobility</vt:lpstr>
      <vt:lpstr>Participants – Mobility, Psychological</vt:lpstr>
      <vt:lpstr>Participants – Vision</vt:lpstr>
      <vt:lpstr>“Fred”, 34</vt:lpstr>
      <vt:lpstr>“Henry”, 46</vt:lpstr>
      <vt:lpstr>“Jessica”, 22</vt:lpstr>
      <vt:lpstr>Disability Impact Categories</vt:lpstr>
      <vt:lpstr>Categories &amp; Attributes</vt:lpstr>
      <vt:lpstr>Categories &amp; Attributes (cont’d)</vt:lpstr>
      <vt:lpstr>Applying the Categories</vt:lpstr>
      <vt:lpstr>User Interface Impacts</vt:lpstr>
      <vt:lpstr>Disability Impact Categories</vt:lpstr>
      <vt:lpstr>Paid Research Projects</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Equation Editor Comparative Research</dc:title>
  <cp:lastModifiedBy>Michele Williams</cp:lastModifiedBy>
  <cp:revision>187</cp:revision>
  <cp:lastPrinted>2019-03-09T18:46:41Z</cp:lastPrinted>
  <dcterms:modified xsi:type="dcterms:W3CDTF">2019-03-19T18:09:07Z</dcterms:modified>
</cp:coreProperties>
</file>